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76" r:id="rId5"/>
    <p:sldId id="277" r:id="rId6"/>
    <p:sldId id="278" r:id="rId7"/>
    <p:sldId id="264" r:id="rId8"/>
    <p:sldId id="268" r:id="rId9"/>
    <p:sldId id="274" r:id="rId10"/>
    <p:sldId id="275" r:id="rId11"/>
    <p:sldId id="259" r:id="rId12"/>
    <p:sldId id="279" r:id="rId13"/>
    <p:sldId id="261" r:id="rId14"/>
    <p:sldId id="258" r:id="rId15"/>
    <p:sldId id="260" r:id="rId16"/>
    <p:sldId id="267"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0CD43-D115-4E77-ABF5-E9BB52CDAE93}" v="13" dt="2024-04-09T01:07:14.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Gallagher" userId="ddf074a321e7209b" providerId="LiveId" clId="{7AD0CD43-D115-4E77-ABF5-E9BB52CDAE93}"/>
    <pc:docChg chg="undo custSel addSld delSld modSld sldOrd">
      <pc:chgData name="Patrick Gallagher" userId="ddf074a321e7209b" providerId="LiveId" clId="{7AD0CD43-D115-4E77-ABF5-E9BB52CDAE93}" dt="2024-04-09T01:18:30.195" v="2895"/>
      <pc:docMkLst>
        <pc:docMk/>
      </pc:docMkLst>
      <pc:sldChg chg="modSp mod">
        <pc:chgData name="Patrick Gallagher" userId="ddf074a321e7209b" providerId="LiveId" clId="{7AD0CD43-D115-4E77-ABF5-E9BB52CDAE93}" dt="2024-03-20T11:48:47.670" v="38" actId="20577"/>
        <pc:sldMkLst>
          <pc:docMk/>
          <pc:sldMk cId="2620529844" sldId="256"/>
        </pc:sldMkLst>
        <pc:spChg chg="mod">
          <ac:chgData name="Patrick Gallagher" userId="ddf074a321e7209b" providerId="LiveId" clId="{7AD0CD43-D115-4E77-ABF5-E9BB52CDAE93}" dt="2024-03-20T11:48:47.670" v="38" actId="20577"/>
          <ac:spMkLst>
            <pc:docMk/>
            <pc:sldMk cId="2620529844" sldId="256"/>
            <ac:spMk id="2" creationId="{FFCDF0DA-D1CB-E442-18E6-0C0CBA96C1D7}"/>
          </ac:spMkLst>
        </pc:spChg>
      </pc:sldChg>
      <pc:sldChg chg="addSp delSp modSp mod modClrScheme chgLayout">
        <pc:chgData name="Patrick Gallagher" userId="ddf074a321e7209b" providerId="LiveId" clId="{7AD0CD43-D115-4E77-ABF5-E9BB52CDAE93}" dt="2024-04-09T00:56:34.604" v="2360" actId="1076"/>
        <pc:sldMkLst>
          <pc:docMk/>
          <pc:sldMk cId="1243372915" sldId="257"/>
        </pc:sldMkLst>
        <pc:spChg chg="add del mod">
          <ac:chgData name="Patrick Gallagher" userId="ddf074a321e7209b" providerId="LiveId" clId="{7AD0CD43-D115-4E77-ABF5-E9BB52CDAE93}" dt="2024-03-20T11:58:41.869" v="188" actId="700"/>
          <ac:spMkLst>
            <pc:docMk/>
            <pc:sldMk cId="1243372915" sldId="257"/>
            <ac:spMk id="2" creationId="{BDCB5479-6159-E6F8-D6D6-5B22FF0E6F55}"/>
          </ac:spMkLst>
        </pc:spChg>
        <pc:spChg chg="add del mod">
          <ac:chgData name="Patrick Gallagher" userId="ddf074a321e7209b" providerId="LiveId" clId="{7AD0CD43-D115-4E77-ABF5-E9BB52CDAE93}" dt="2024-03-20T11:58:41.869" v="188" actId="700"/>
          <ac:spMkLst>
            <pc:docMk/>
            <pc:sldMk cId="1243372915" sldId="257"/>
            <ac:spMk id="3" creationId="{80E91917-FF91-1350-1BD5-651B2F564898}"/>
          </ac:spMkLst>
        </pc:spChg>
        <pc:spChg chg="add mod ord">
          <ac:chgData name="Patrick Gallagher" userId="ddf074a321e7209b" providerId="LiveId" clId="{7AD0CD43-D115-4E77-ABF5-E9BB52CDAE93}" dt="2024-03-20T11:59:45.701" v="227" actId="20577"/>
          <ac:spMkLst>
            <pc:docMk/>
            <pc:sldMk cId="1243372915" sldId="257"/>
            <ac:spMk id="4" creationId="{966D52AC-3320-A771-E87F-62951B4A33D1}"/>
          </ac:spMkLst>
        </pc:spChg>
        <pc:spChg chg="add del mod ord">
          <ac:chgData name="Patrick Gallagher" userId="ddf074a321e7209b" providerId="LiveId" clId="{7AD0CD43-D115-4E77-ABF5-E9BB52CDAE93}" dt="2024-04-09T00:56:11.437" v="2355" actId="931"/>
          <ac:spMkLst>
            <pc:docMk/>
            <pc:sldMk cId="1243372915" sldId="257"/>
            <ac:spMk id="5" creationId="{834C0025-184A-77D9-AFBB-A2C1B9D6B619}"/>
          </ac:spMkLst>
        </pc:spChg>
        <pc:picChg chg="add mod">
          <ac:chgData name="Patrick Gallagher" userId="ddf074a321e7209b" providerId="LiveId" clId="{7AD0CD43-D115-4E77-ABF5-E9BB52CDAE93}" dt="2024-04-09T00:56:34.604" v="2360" actId="1076"/>
          <ac:picMkLst>
            <pc:docMk/>
            <pc:sldMk cId="1243372915" sldId="257"/>
            <ac:picMk id="3" creationId="{5D0947B3-89B5-91AB-A96F-28A44072C326}"/>
          </ac:picMkLst>
        </pc:picChg>
      </pc:sldChg>
      <pc:sldChg chg="addSp modSp mod ord modClrScheme chgLayout">
        <pc:chgData name="Patrick Gallagher" userId="ddf074a321e7209b" providerId="LiveId" clId="{7AD0CD43-D115-4E77-ABF5-E9BB52CDAE93}" dt="2024-03-20T11:57:11.967" v="187"/>
        <pc:sldMkLst>
          <pc:docMk/>
          <pc:sldMk cId="4219325189" sldId="259"/>
        </pc:sldMkLst>
        <pc:spChg chg="add mod">
          <ac:chgData name="Patrick Gallagher" userId="ddf074a321e7209b" providerId="LiveId" clId="{7AD0CD43-D115-4E77-ABF5-E9BB52CDAE93}" dt="2024-03-20T11:51:59.052" v="60" actId="20577"/>
          <ac:spMkLst>
            <pc:docMk/>
            <pc:sldMk cId="4219325189" sldId="259"/>
            <ac:spMk id="2" creationId="{5080DFFB-CFAD-AEF8-CC3A-142DDABB704B}"/>
          </ac:spMkLst>
        </pc:spChg>
        <pc:spChg chg="add mod">
          <ac:chgData name="Patrick Gallagher" userId="ddf074a321e7209b" providerId="LiveId" clId="{7AD0CD43-D115-4E77-ABF5-E9BB52CDAE93}" dt="2024-03-20T11:56:55.591" v="185" actId="27636"/>
          <ac:spMkLst>
            <pc:docMk/>
            <pc:sldMk cId="4219325189" sldId="259"/>
            <ac:spMk id="3" creationId="{1A8BD1F0-ED73-8BE2-C397-09CF19C9421C}"/>
          </ac:spMkLst>
        </pc:spChg>
      </pc:sldChg>
      <pc:sldChg chg="addSp delSp modSp new mod">
        <pc:chgData name="Patrick Gallagher" userId="ddf074a321e7209b" providerId="LiveId" clId="{7AD0CD43-D115-4E77-ABF5-E9BB52CDAE93}" dt="2024-04-09T01:08:21.362" v="2486" actId="255"/>
        <pc:sldMkLst>
          <pc:docMk/>
          <pc:sldMk cId="2369299367" sldId="262"/>
        </pc:sldMkLst>
        <pc:spChg chg="mod">
          <ac:chgData name="Patrick Gallagher" userId="ddf074a321e7209b" providerId="LiveId" clId="{7AD0CD43-D115-4E77-ABF5-E9BB52CDAE93}" dt="2024-03-20T12:00:18.397" v="265" actId="20577"/>
          <ac:spMkLst>
            <pc:docMk/>
            <pc:sldMk cId="2369299367" sldId="262"/>
            <ac:spMk id="2" creationId="{8B2E61F7-9F67-4CFC-4913-E1F5A9128519}"/>
          </ac:spMkLst>
        </pc:spChg>
        <pc:spChg chg="del">
          <ac:chgData name="Patrick Gallagher" userId="ddf074a321e7209b" providerId="LiveId" clId="{7AD0CD43-D115-4E77-ABF5-E9BB52CDAE93}" dt="2024-04-09T00:57:00.788" v="2361" actId="931"/>
          <ac:spMkLst>
            <pc:docMk/>
            <pc:sldMk cId="2369299367" sldId="262"/>
            <ac:spMk id="3" creationId="{AFC61737-5A01-DD98-0AC5-7A06DA07BFE0}"/>
          </ac:spMkLst>
        </pc:spChg>
        <pc:spChg chg="add del mod">
          <ac:chgData name="Patrick Gallagher" userId="ddf074a321e7209b" providerId="LiveId" clId="{7AD0CD43-D115-4E77-ABF5-E9BB52CDAE93}" dt="2024-04-09T01:00:47.108" v="2371"/>
          <ac:spMkLst>
            <pc:docMk/>
            <pc:sldMk cId="2369299367" sldId="262"/>
            <ac:spMk id="6" creationId="{0F6DABA5-5490-DA2E-5E1B-2186E8318EFE}"/>
          </ac:spMkLst>
        </pc:spChg>
        <pc:spChg chg="add mod">
          <ac:chgData name="Patrick Gallagher" userId="ddf074a321e7209b" providerId="LiveId" clId="{7AD0CD43-D115-4E77-ABF5-E9BB52CDAE93}" dt="2024-04-09T01:08:21.362" v="2486" actId="255"/>
          <ac:spMkLst>
            <pc:docMk/>
            <pc:sldMk cId="2369299367" sldId="262"/>
            <ac:spMk id="7" creationId="{4C2A29E0-B5D8-F90E-82C8-6269B3930556}"/>
          </ac:spMkLst>
        </pc:spChg>
        <pc:picChg chg="add mod">
          <ac:chgData name="Patrick Gallagher" userId="ddf074a321e7209b" providerId="LiveId" clId="{7AD0CD43-D115-4E77-ABF5-E9BB52CDAE93}" dt="2024-04-09T00:57:06.600" v="2364" actId="1076"/>
          <ac:picMkLst>
            <pc:docMk/>
            <pc:sldMk cId="2369299367" sldId="262"/>
            <ac:picMk id="5" creationId="{7F6CD217-C6D9-B9BF-8755-9E65EAE0F326}"/>
          </ac:picMkLst>
        </pc:picChg>
      </pc:sldChg>
      <pc:sldChg chg="modSp new del mod">
        <pc:chgData name="Patrick Gallagher" userId="ddf074a321e7209b" providerId="LiveId" clId="{7AD0CD43-D115-4E77-ABF5-E9BB52CDAE93}" dt="2024-04-09T01:17:59.622" v="2893" actId="47"/>
        <pc:sldMkLst>
          <pc:docMk/>
          <pc:sldMk cId="3220284634" sldId="263"/>
        </pc:sldMkLst>
        <pc:spChg chg="mod">
          <ac:chgData name="Patrick Gallagher" userId="ddf074a321e7209b" providerId="LiveId" clId="{7AD0CD43-D115-4E77-ABF5-E9BB52CDAE93}" dt="2024-03-20T13:42:51.448" v="285" actId="20577"/>
          <ac:spMkLst>
            <pc:docMk/>
            <pc:sldMk cId="3220284634" sldId="263"/>
            <ac:spMk id="2" creationId="{E9A7A255-71EC-5103-8E3B-20AC53CAD9EE}"/>
          </ac:spMkLst>
        </pc:spChg>
        <pc:spChg chg="mod">
          <ac:chgData name="Patrick Gallagher" userId="ddf074a321e7209b" providerId="LiveId" clId="{7AD0CD43-D115-4E77-ABF5-E9BB52CDAE93}" dt="2024-03-20T13:42:58.838" v="294" actId="20577"/>
          <ac:spMkLst>
            <pc:docMk/>
            <pc:sldMk cId="3220284634" sldId="263"/>
            <ac:spMk id="3" creationId="{B47677CF-2B67-FD30-4FB8-51F4C2A8BB19}"/>
          </ac:spMkLst>
        </pc:spChg>
      </pc:sldChg>
      <pc:sldChg chg="modSp new mod">
        <pc:chgData name="Patrick Gallagher" userId="ddf074a321e7209b" providerId="LiveId" clId="{7AD0CD43-D115-4E77-ABF5-E9BB52CDAE93}" dt="2024-04-08T20:41:08.635" v="437"/>
        <pc:sldMkLst>
          <pc:docMk/>
          <pc:sldMk cId="1969382978" sldId="264"/>
        </pc:sldMkLst>
        <pc:spChg chg="mod">
          <ac:chgData name="Patrick Gallagher" userId="ddf074a321e7209b" providerId="LiveId" clId="{7AD0CD43-D115-4E77-ABF5-E9BB52CDAE93}" dt="2024-04-08T20:41:08.635" v="437"/>
          <ac:spMkLst>
            <pc:docMk/>
            <pc:sldMk cId="1969382978" sldId="264"/>
            <ac:spMk id="2" creationId="{FBE617F2-3E4E-CDF4-0C72-60095D76EB8F}"/>
          </ac:spMkLst>
        </pc:spChg>
        <pc:spChg chg="mod">
          <ac:chgData name="Patrick Gallagher" userId="ddf074a321e7209b" providerId="LiveId" clId="{7AD0CD43-D115-4E77-ABF5-E9BB52CDAE93}" dt="2024-04-08T20:39:23.582" v="409" actId="5793"/>
          <ac:spMkLst>
            <pc:docMk/>
            <pc:sldMk cId="1969382978" sldId="264"/>
            <ac:spMk id="3" creationId="{0B48810E-29A7-FC7A-27A4-48671F88D14D}"/>
          </ac:spMkLst>
        </pc:spChg>
      </pc:sldChg>
      <pc:sldChg chg="new del">
        <pc:chgData name="Patrick Gallagher" userId="ddf074a321e7209b" providerId="LiveId" clId="{7AD0CD43-D115-4E77-ABF5-E9BB52CDAE93}" dt="2024-04-09T01:05:02.785" v="2442" actId="47"/>
        <pc:sldMkLst>
          <pc:docMk/>
          <pc:sldMk cId="2023335122" sldId="265"/>
        </pc:sldMkLst>
      </pc:sldChg>
      <pc:sldChg chg="modSp new del mod">
        <pc:chgData name="Patrick Gallagher" userId="ddf074a321e7209b" providerId="LiveId" clId="{7AD0CD43-D115-4E77-ABF5-E9BB52CDAE93}" dt="2024-04-09T01:04:55.006" v="2441" actId="47"/>
        <pc:sldMkLst>
          <pc:docMk/>
          <pc:sldMk cId="4206949562" sldId="266"/>
        </pc:sldMkLst>
        <pc:spChg chg="mod">
          <ac:chgData name="Patrick Gallagher" userId="ddf074a321e7209b" providerId="LiveId" clId="{7AD0CD43-D115-4E77-ABF5-E9BB52CDAE93}" dt="2024-04-08T20:35:53.486" v="339" actId="20577"/>
          <ac:spMkLst>
            <pc:docMk/>
            <pc:sldMk cId="4206949562" sldId="266"/>
            <ac:spMk id="2" creationId="{26F45904-FF1A-8A8D-34ED-D945F928E654}"/>
          </ac:spMkLst>
        </pc:spChg>
        <pc:spChg chg="mod">
          <ac:chgData name="Patrick Gallagher" userId="ddf074a321e7209b" providerId="LiveId" clId="{7AD0CD43-D115-4E77-ABF5-E9BB52CDAE93}" dt="2024-04-08T20:36:17.951" v="376" actId="20577"/>
          <ac:spMkLst>
            <pc:docMk/>
            <pc:sldMk cId="4206949562" sldId="266"/>
            <ac:spMk id="3" creationId="{2A53CBAD-111B-A7BB-4C31-550BF4AED474}"/>
          </ac:spMkLst>
        </pc:spChg>
      </pc:sldChg>
      <pc:sldChg chg="addSp modSp new mod modClrScheme chgLayout">
        <pc:chgData name="Patrick Gallagher" userId="ddf074a321e7209b" providerId="LiveId" clId="{7AD0CD43-D115-4E77-ABF5-E9BB52CDAE93}" dt="2024-04-08T21:01:38.542" v="1118" actId="6549"/>
        <pc:sldMkLst>
          <pc:docMk/>
          <pc:sldMk cId="1303072526" sldId="267"/>
        </pc:sldMkLst>
        <pc:spChg chg="add mod">
          <ac:chgData name="Patrick Gallagher" userId="ddf074a321e7209b" providerId="LiveId" clId="{7AD0CD43-D115-4E77-ABF5-E9BB52CDAE93}" dt="2024-04-08T20:44:48.552" v="634" actId="20577"/>
          <ac:spMkLst>
            <pc:docMk/>
            <pc:sldMk cId="1303072526" sldId="267"/>
            <ac:spMk id="2" creationId="{63293136-E879-1725-B27B-3A324EEB8F26}"/>
          </ac:spMkLst>
        </pc:spChg>
        <pc:spChg chg="add mod">
          <ac:chgData name="Patrick Gallagher" userId="ddf074a321e7209b" providerId="LiveId" clId="{7AD0CD43-D115-4E77-ABF5-E9BB52CDAE93}" dt="2024-04-08T21:01:38.542" v="1118" actId="6549"/>
          <ac:spMkLst>
            <pc:docMk/>
            <pc:sldMk cId="1303072526" sldId="267"/>
            <ac:spMk id="3" creationId="{11285E1E-559E-A0D5-7B33-1C333B92E981}"/>
          </ac:spMkLst>
        </pc:spChg>
      </pc:sldChg>
      <pc:sldChg chg="modSp new mod">
        <pc:chgData name="Patrick Gallagher" userId="ddf074a321e7209b" providerId="LiveId" clId="{7AD0CD43-D115-4E77-ABF5-E9BB52CDAE93}" dt="2024-04-09T00:19:39.192" v="1330" actId="20577"/>
        <pc:sldMkLst>
          <pc:docMk/>
          <pc:sldMk cId="1316017027" sldId="268"/>
        </pc:sldMkLst>
        <pc:spChg chg="mod">
          <ac:chgData name="Patrick Gallagher" userId="ddf074a321e7209b" providerId="LiveId" clId="{7AD0CD43-D115-4E77-ABF5-E9BB52CDAE93}" dt="2024-04-09T00:19:39.192" v="1330" actId="20577"/>
          <ac:spMkLst>
            <pc:docMk/>
            <pc:sldMk cId="1316017027" sldId="268"/>
            <ac:spMk id="2" creationId="{EA80D520-6C5F-54B1-9053-5D8C6517001D}"/>
          </ac:spMkLst>
        </pc:spChg>
        <pc:spChg chg="mod">
          <ac:chgData name="Patrick Gallagher" userId="ddf074a321e7209b" providerId="LiveId" clId="{7AD0CD43-D115-4E77-ABF5-E9BB52CDAE93}" dt="2024-04-08T20:40:10.245" v="412"/>
          <ac:spMkLst>
            <pc:docMk/>
            <pc:sldMk cId="1316017027" sldId="268"/>
            <ac:spMk id="3" creationId="{4AC0B4F0-DA34-FC6F-988C-0FA95CDAA67A}"/>
          </ac:spMkLst>
        </pc:spChg>
      </pc:sldChg>
      <pc:sldChg chg="modSp new mod">
        <pc:chgData name="Patrick Gallagher" userId="ddf074a321e7209b" providerId="LiveId" clId="{7AD0CD43-D115-4E77-ABF5-E9BB52CDAE93}" dt="2024-04-08T21:11:46.585" v="1203" actId="20577"/>
        <pc:sldMkLst>
          <pc:docMk/>
          <pc:sldMk cId="1963452064" sldId="269"/>
        </pc:sldMkLst>
        <pc:spChg chg="mod">
          <ac:chgData name="Patrick Gallagher" userId="ddf074a321e7209b" providerId="LiveId" clId="{7AD0CD43-D115-4E77-ABF5-E9BB52CDAE93}" dt="2024-04-08T21:09:33.113" v="1148" actId="20577"/>
          <ac:spMkLst>
            <pc:docMk/>
            <pc:sldMk cId="1963452064" sldId="269"/>
            <ac:spMk id="2" creationId="{7DF9A638-95DF-38C7-2A47-FCEB10541AE9}"/>
          </ac:spMkLst>
        </pc:spChg>
        <pc:spChg chg="mod">
          <ac:chgData name="Patrick Gallagher" userId="ddf074a321e7209b" providerId="LiveId" clId="{7AD0CD43-D115-4E77-ABF5-E9BB52CDAE93}" dt="2024-04-08T21:11:46.585" v="1203" actId="20577"/>
          <ac:spMkLst>
            <pc:docMk/>
            <pc:sldMk cId="1963452064" sldId="269"/>
            <ac:spMk id="3" creationId="{E2334611-7332-3D6A-95C0-434618B465FB}"/>
          </ac:spMkLst>
        </pc:spChg>
      </pc:sldChg>
      <pc:sldChg chg="modSp new mod">
        <pc:chgData name="Patrick Gallagher" userId="ddf074a321e7209b" providerId="LiveId" clId="{7AD0CD43-D115-4E77-ABF5-E9BB52CDAE93}" dt="2024-04-08T21:11:27.449" v="1199" actId="27636"/>
        <pc:sldMkLst>
          <pc:docMk/>
          <pc:sldMk cId="27490772" sldId="270"/>
        </pc:sldMkLst>
        <pc:spChg chg="mod">
          <ac:chgData name="Patrick Gallagher" userId="ddf074a321e7209b" providerId="LiveId" clId="{7AD0CD43-D115-4E77-ABF5-E9BB52CDAE93}" dt="2024-04-08T21:10:26.760" v="1180" actId="20577"/>
          <ac:spMkLst>
            <pc:docMk/>
            <pc:sldMk cId="27490772" sldId="270"/>
            <ac:spMk id="2" creationId="{CDF417AC-99D5-2CA9-69A0-1846415A34BD}"/>
          </ac:spMkLst>
        </pc:spChg>
        <pc:spChg chg="mod">
          <ac:chgData name="Patrick Gallagher" userId="ddf074a321e7209b" providerId="LiveId" clId="{7AD0CD43-D115-4E77-ABF5-E9BB52CDAE93}" dt="2024-04-08T21:11:27.449" v="1199" actId="27636"/>
          <ac:spMkLst>
            <pc:docMk/>
            <pc:sldMk cId="27490772" sldId="270"/>
            <ac:spMk id="3" creationId="{B8AB4BD2-EDC6-5B3C-7CB8-65BB7365F0B3}"/>
          </ac:spMkLst>
        </pc:spChg>
      </pc:sldChg>
      <pc:sldChg chg="modSp new mod">
        <pc:chgData name="Patrick Gallagher" userId="ddf074a321e7209b" providerId="LiveId" clId="{7AD0CD43-D115-4E77-ABF5-E9BB52CDAE93}" dt="2024-04-08T21:12:41.902" v="1231" actId="20577"/>
        <pc:sldMkLst>
          <pc:docMk/>
          <pc:sldMk cId="2881853201" sldId="271"/>
        </pc:sldMkLst>
        <pc:spChg chg="mod">
          <ac:chgData name="Patrick Gallagher" userId="ddf074a321e7209b" providerId="LiveId" clId="{7AD0CD43-D115-4E77-ABF5-E9BB52CDAE93}" dt="2024-04-08T21:10:34.305" v="1195" actId="20577"/>
          <ac:spMkLst>
            <pc:docMk/>
            <pc:sldMk cId="2881853201" sldId="271"/>
            <ac:spMk id="2" creationId="{673B47F4-9167-C05B-71B0-C3C386AB875A}"/>
          </ac:spMkLst>
        </pc:spChg>
        <pc:spChg chg="mod">
          <ac:chgData name="Patrick Gallagher" userId="ddf074a321e7209b" providerId="LiveId" clId="{7AD0CD43-D115-4E77-ABF5-E9BB52CDAE93}" dt="2024-04-08T21:12:41.902" v="1231" actId="20577"/>
          <ac:spMkLst>
            <pc:docMk/>
            <pc:sldMk cId="2881853201" sldId="271"/>
            <ac:spMk id="3" creationId="{59155490-F286-CFF8-AE1F-820190E19BC4}"/>
          </ac:spMkLst>
        </pc:spChg>
      </pc:sldChg>
      <pc:sldChg chg="modSp new mod">
        <pc:chgData name="Patrick Gallagher" userId="ddf074a321e7209b" providerId="LiveId" clId="{7AD0CD43-D115-4E77-ABF5-E9BB52CDAE93}" dt="2024-04-08T21:12:16.251" v="1222" actId="20577"/>
        <pc:sldMkLst>
          <pc:docMk/>
          <pc:sldMk cId="3205185305" sldId="272"/>
        </pc:sldMkLst>
        <pc:spChg chg="mod">
          <ac:chgData name="Patrick Gallagher" userId="ddf074a321e7209b" providerId="LiveId" clId="{7AD0CD43-D115-4E77-ABF5-E9BB52CDAE93}" dt="2024-04-08T21:12:16.251" v="1222" actId="20577"/>
          <ac:spMkLst>
            <pc:docMk/>
            <pc:sldMk cId="3205185305" sldId="272"/>
            <ac:spMk id="2" creationId="{2A5CFEF6-9946-BC06-6137-36246D7915C1}"/>
          </ac:spMkLst>
        </pc:spChg>
        <pc:spChg chg="mod">
          <ac:chgData name="Patrick Gallagher" userId="ddf074a321e7209b" providerId="LiveId" clId="{7AD0CD43-D115-4E77-ABF5-E9BB52CDAE93}" dt="2024-04-08T21:12:07.597" v="1206" actId="5793"/>
          <ac:spMkLst>
            <pc:docMk/>
            <pc:sldMk cId="3205185305" sldId="272"/>
            <ac:spMk id="3" creationId="{235D5A69-737A-4992-9229-7D24859BAC38}"/>
          </ac:spMkLst>
        </pc:spChg>
      </pc:sldChg>
      <pc:sldChg chg="new del">
        <pc:chgData name="Patrick Gallagher" userId="ddf074a321e7209b" providerId="LiveId" clId="{7AD0CD43-D115-4E77-ABF5-E9BB52CDAE93}" dt="2024-04-09T01:09:04.587" v="2487" actId="47"/>
        <pc:sldMkLst>
          <pc:docMk/>
          <pc:sldMk cId="2424560486" sldId="273"/>
        </pc:sldMkLst>
      </pc:sldChg>
      <pc:sldChg chg="modSp new mod">
        <pc:chgData name="Patrick Gallagher" userId="ddf074a321e7209b" providerId="LiveId" clId="{7AD0CD43-D115-4E77-ABF5-E9BB52CDAE93}" dt="2024-04-09T00:23:05.829" v="1778" actId="20577"/>
        <pc:sldMkLst>
          <pc:docMk/>
          <pc:sldMk cId="1495792591" sldId="274"/>
        </pc:sldMkLst>
        <pc:spChg chg="mod">
          <ac:chgData name="Patrick Gallagher" userId="ddf074a321e7209b" providerId="LiveId" clId="{7AD0CD43-D115-4E77-ABF5-E9BB52CDAE93}" dt="2024-04-09T00:19:55.970" v="1340" actId="20577"/>
          <ac:spMkLst>
            <pc:docMk/>
            <pc:sldMk cId="1495792591" sldId="274"/>
            <ac:spMk id="2" creationId="{03A175E7-5F9F-33CD-F242-5C6D5358F1A8}"/>
          </ac:spMkLst>
        </pc:spChg>
        <pc:spChg chg="mod">
          <ac:chgData name="Patrick Gallagher" userId="ddf074a321e7209b" providerId="LiveId" clId="{7AD0CD43-D115-4E77-ABF5-E9BB52CDAE93}" dt="2024-04-09T00:23:05.829" v="1778" actId="20577"/>
          <ac:spMkLst>
            <pc:docMk/>
            <pc:sldMk cId="1495792591" sldId="274"/>
            <ac:spMk id="3" creationId="{76C720F8-DECC-4D47-13ED-195F9BD573EB}"/>
          </ac:spMkLst>
        </pc:spChg>
      </pc:sldChg>
      <pc:sldChg chg="modSp new mod">
        <pc:chgData name="Patrick Gallagher" userId="ddf074a321e7209b" providerId="LiveId" clId="{7AD0CD43-D115-4E77-ABF5-E9BB52CDAE93}" dt="2024-04-09T00:29:48.405" v="2351" actId="33524"/>
        <pc:sldMkLst>
          <pc:docMk/>
          <pc:sldMk cId="4266676765" sldId="275"/>
        </pc:sldMkLst>
        <pc:spChg chg="mod">
          <ac:chgData name="Patrick Gallagher" userId="ddf074a321e7209b" providerId="LiveId" clId="{7AD0CD43-D115-4E77-ABF5-E9BB52CDAE93}" dt="2024-04-09T00:24:36.777" v="1789" actId="20577"/>
          <ac:spMkLst>
            <pc:docMk/>
            <pc:sldMk cId="4266676765" sldId="275"/>
            <ac:spMk id="2" creationId="{3D9A3510-42DE-41C1-0F85-C9D66DCED921}"/>
          </ac:spMkLst>
        </pc:spChg>
        <pc:spChg chg="mod">
          <ac:chgData name="Patrick Gallagher" userId="ddf074a321e7209b" providerId="LiveId" clId="{7AD0CD43-D115-4E77-ABF5-E9BB52CDAE93}" dt="2024-04-09T00:29:48.405" v="2351" actId="33524"/>
          <ac:spMkLst>
            <pc:docMk/>
            <pc:sldMk cId="4266676765" sldId="275"/>
            <ac:spMk id="3" creationId="{997D2D0A-E7D4-FE12-B892-42E3E691AAC3}"/>
          </ac:spMkLst>
        </pc:spChg>
      </pc:sldChg>
      <pc:sldChg chg="new del">
        <pc:chgData name="Patrick Gallagher" userId="ddf074a321e7209b" providerId="LiveId" clId="{7AD0CD43-D115-4E77-ABF5-E9BB52CDAE93}" dt="2024-04-09T00:29:58.590" v="2352" actId="47"/>
        <pc:sldMkLst>
          <pc:docMk/>
          <pc:sldMk cId="1768076530" sldId="276"/>
        </pc:sldMkLst>
      </pc:sldChg>
      <pc:sldChg chg="addSp delSp modSp new mod">
        <pc:chgData name="Patrick Gallagher" userId="ddf074a321e7209b" providerId="LiveId" clId="{7AD0CD43-D115-4E77-ABF5-E9BB52CDAE93}" dt="2024-04-09T01:01:23.495" v="2375" actId="6549"/>
        <pc:sldMkLst>
          <pc:docMk/>
          <pc:sldMk cId="3063218841" sldId="276"/>
        </pc:sldMkLst>
        <pc:spChg chg="mod">
          <ac:chgData name="Patrick Gallagher" userId="ddf074a321e7209b" providerId="LiveId" clId="{7AD0CD43-D115-4E77-ABF5-E9BB52CDAE93}" dt="2024-04-09T01:01:15.450" v="2374" actId="20577"/>
          <ac:spMkLst>
            <pc:docMk/>
            <pc:sldMk cId="3063218841" sldId="276"/>
            <ac:spMk id="2" creationId="{775DA171-89EA-CD45-410B-DDD8F69CE816}"/>
          </ac:spMkLst>
        </pc:spChg>
        <pc:spChg chg="del">
          <ac:chgData name="Patrick Gallagher" userId="ddf074a321e7209b" providerId="LiveId" clId="{7AD0CD43-D115-4E77-ABF5-E9BB52CDAE93}" dt="2024-04-09T01:00:50.794" v="2372"/>
          <ac:spMkLst>
            <pc:docMk/>
            <pc:sldMk cId="3063218841" sldId="276"/>
            <ac:spMk id="3" creationId="{9B8B1D0E-8100-FB29-5AFF-8FB3BB64E35B}"/>
          </ac:spMkLst>
        </pc:spChg>
        <pc:spChg chg="add">
          <ac:chgData name="Patrick Gallagher" userId="ddf074a321e7209b" providerId="LiveId" clId="{7AD0CD43-D115-4E77-ABF5-E9BB52CDAE93}" dt="2024-04-09T01:00:50.794" v="2372"/>
          <ac:spMkLst>
            <pc:docMk/>
            <pc:sldMk cId="3063218841" sldId="276"/>
            <ac:spMk id="5" creationId="{C1E5BFDC-0001-4E98-0A6E-2ED4CFF83631}"/>
          </ac:spMkLst>
        </pc:spChg>
        <pc:graphicFrameChg chg="add mod modGraphic">
          <ac:chgData name="Patrick Gallagher" userId="ddf074a321e7209b" providerId="LiveId" clId="{7AD0CD43-D115-4E77-ABF5-E9BB52CDAE93}" dt="2024-04-09T01:01:23.495" v="2375" actId="6549"/>
          <ac:graphicFrameMkLst>
            <pc:docMk/>
            <pc:sldMk cId="3063218841" sldId="276"/>
            <ac:graphicFrameMk id="4" creationId="{198E086D-E1D6-5577-6DF1-E3070C7CB015}"/>
          </ac:graphicFrameMkLst>
        </pc:graphicFrameChg>
      </pc:sldChg>
      <pc:sldChg chg="addSp delSp modSp new mod">
        <pc:chgData name="Patrick Gallagher" userId="ddf074a321e7209b" providerId="LiveId" clId="{7AD0CD43-D115-4E77-ABF5-E9BB52CDAE93}" dt="2024-04-09T01:03:12.871" v="2428"/>
        <pc:sldMkLst>
          <pc:docMk/>
          <pc:sldMk cId="660982641" sldId="277"/>
        </pc:sldMkLst>
        <pc:spChg chg="mod">
          <ac:chgData name="Patrick Gallagher" userId="ddf074a321e7209b" providerId="LiveId" clId="{7AD0CD43-D115-4E77-ABF5-E9BB52CDAE93}" dt="2024-04-09T01:02:17.668" v="2377"/>
          <ac:spMkLst>
            <pc:docMk/>
            <pc:sldMk cId="660982641" sldId="277"/>
            <ac:spMk id="2" creationId="{0324CB7C-7595-13EC-F675-69F0223753C5}"/>
          </ac:spMkLst>
        </pc:spChg>
        <pc:spChg chg="del">
          <ac:chgData name="Patrick Gallagher" userId="ddf074a321e7209b" providerId="LiveId" clId="{7AD0CD43-D115-4E77-ABF5-E9BB52CDAE93}" dt="2024-04-09T01:02:42.160" v="2378"/>
          <ac:spMkLst>
            <pc:docMk/>
            <pc:sldMk cId="660982641" sldId="277"/>
            <ac:spMk id="3" creationId="{3A215A9C-BA4A-ECE5-BB6E-9EE6DDDDC7D5}"/>
          </ac:spMkLst>
        </pc:spChg>
        <pc:spChg chg="add del mod">
          <ac:chgData name="Patrick Gallagher" userId="ddf074a321e7209b" providerId="LiveId" clId="{7AD0CD43-D115-4E77-ABF5-E9BB52CDAE93}" dt="2024-04-09T01:03:12.871" v="2428"/>
          <ac:spMkLst>
            <pc:docMk/>
            <pc:sldMk cId="660982641" sldId="277"/>
            <ac:spMk id="5" creationId="{C25E1D0F-5BFC-7EBD-E641-79D07D2B92B4}"/>
          </ac:spMkLst>
        </pc:spChg>
        <pc:graphicFrameChg chg="add mod">
          <ac:chgData name="Patrick Gallagher" userId="ddf074a321e7209b" providerId="LiveId" clId="{7AD0CD43-D115-4E77-ABF5-E9BB52CDAE93}" dt="2024-04-09T01:02:42.160" v="2378"/>
          <ac:graphicFrameMkLst>
            <pc:docMk/>
            <pc:sldMk cId="660982641" sldId="277"/>
            <ac:graphicFrameMk id="4" creationId="{5D39A642-FFBA-CA92-B492-BC2A7411889E}"/>
          </ac:graphicFrameMkLst>
        </pc:graphicFrameChg>
      </pc:sldChg>
      <pc:sldChg chg="new del">
        <pc:chgData name="Patrick Gallagher" userId="ddf074a321e7209b" providerId="LiveId" clId="{7AD0CD43-D115-4E77-ABF5-E9BB52CDAE93}" dt="2024-04-09T00:30:00.511" v="2353" actId="47"/>
        <pc:sldMkLst>
          <pc:docMk/>
          <pc:sldMk cId="1061148637" sldId="277"/>
        </pc:sldMkLst>
      </pc:sldChg>
      <pc:sldChg chg="modSp new mod">
        <pc:chgData name="Patrick Gallagher" userId="ddf074a321e7209b" providerId="LiveId" clId="{7AD0CD43-D115-4E77-ABF5-E9BB52CDAE93}" dt="2024-04-09T01:04:17.592" v="2440" actId="27636"/>
        <pc:sldMkLst>
          <pc:docMk/>
          <pc:sldMk cId="1750894068" sldId="278"/>
        </pc:sldMkLst>
        <pc:spChg chg="mod">
          <ac:chgData name="Patrick Gallagher" userId="ddf074a321e7209b" providerId="LiveId" clId="{7AD0CD43-D115-4E77-ABF5-E9BB52CDAE93}" dt="2024-04-09T01:03:43.492" v="2430"/>
          <ac:spMkLst>
            <pc:docMk/>
            <pc:sldMk cId="1750894068" sldId="278"/>
            <ac:spMk id="2" creationId="{E657D36E-91C8-8C36-4C4A-E1D0303AAA16}"/>
          </ac:spMkLst>
        </pc:spChg>
        <pc:spChg chg="mod">
          <ac:chgData name="Patrick Gallagher" userId="ddf074a321e7209b" providerId="LiveId" clId="{7AD0CD43-D115-4E77-ABF5-E9BB52CDAE93}" dt="2024-04-09T01:04:17.592" v="2440" actId="27636"/>
          <ac:spMkLst>
            <pc:docMk/>
            <pc:sldMk cId="1750894068" sldId="278"/>
            <ac:spMk id="3" creationId="{D6B40C5C-67FD-816C-DED5-A48C7EEA8D92}"/>
          </ac:spMkLst>
        </pc:spChg>
      </pc:sldChg>
      <pc:sldChg chg="addSp delSp modSp new del mod">
        <pc:chgData name="Patrick Gallagher" userId="ddf074a321e7209b" providerId="LiveId" clId="{7AD0CD43-D115-4E77-ABF5-E9BB52CDAE93}" dt="2024-04-09T00:30:01.714" v="2354" actId="47"/>
        <pc:sldMkLst>
          <pc:docMk/>
          <pc:sldMk cId="4232880276" sldId="278"/>
        </pc:sldMkLst>
        <pc:spChg chg="del">
          <ac:chgData name="Patrick Gallagher" userId="ddf074a321e7209b" providerId="LiveId" clId="{7AD0CD43-D115-4E77-ABF5-E9BB52CDAE93}" dt="2024-04-09T00:16:34.125" v="1239" actId="478"/>
          <ac:spMkLst>
            <pc:docMk/>
            <pc:sldMk cId="4232880276" sldId="278"/>
            <ac:spMk id="2" creationId="{C15E1F8D-A8AD-E900-1690-ACF6F8C4DBBD}"/>
          </ac:spMkLst>
        </pc:spChg>
        <pc:spChg chg="del">
          <ac:chgData name="Patrick Gallagher" userId="ddf074a321e7209b" providerId="LiveId" clId="{7AD0CD43-D115-4E77-ABF5-E9BB52CDAE93}" dt="2024-04-09T00:16:01.336" v="1238" actId="478"/>
          <ac:spMkLst>
            <pc:docMk/>
            <pc:sldMk cId="4232880276" sldId="278"/>
            <ac:spMk id="3" creationId="{AE6416F7-CD39-5FB4-09CA-E6141801DBC9}"/>
          </ac:spMkLst>
        </pc:spChg>
        <pc:picChg chg="add mod">
          <ac:chgData name="Patrick Gallagher" userId="ddf074a321e7209b" providerId="LiveId" clId="{7AD0CD43-D115-4E77-ABF5-E9BB52CDAE93}" dt="2024-04-09T00:16:44.846" v="1242" actId="14100"/>
          <ac:picMkLst>
            <pc:docMk/>
            <pc:sldMk cId="4232880276" sldId="278"/>
            <ac:picMk id="4" creationId="{38D84B81-7564-FFCF-768E-F45A22A685D9}"/>
          </ac:picMkLst>
        </pc:picChg>
        <pc:picChg chg="add del mod">
          <ac:chgData name="Patrick Gallagher" userId="ddf074a321e7209b" providerId="LiveId" clId="{7AD0CD43-D115-4E77-ABF5-E9BB52CDAE93}" dt="2024-04-09T00:17:04.817" v="1246" actId="478"/>
          <ac:picMkLst>
            <pc:docMk/>
            <pc:sldMk cId="4232880276" sldId="278"/>
            <ac:picMk id="6" creationId="{35515952-805B-3387-9C04-975AC5A2A48F}"/>
          </ac:picMkLst>
        </pc:picChg>
      </pc:sldChg>
      <pc:sldChg chg="modSp new mod ord">
        <pc:chgData name="Patrick Gallagher" userId="ddf074a321e7209b" providerId="LiveId" clId="{7AD0CD43-D115-4E77-ABF5-E9BB52CDAE93}" dt="2024-04-09T01:18:30.195" v="2895"/>
        <pc:sldMkLst>
          <pc:docMk/>
          <pc:sldMk cId="3170618794" sldId="279"/>
        </pc:sldMkLst>
        <pc:spChg chg="mod">
          <ac:chgData name="Patrick Gallagher" userId="ddf074a321e7209b" providerId="LiveId" clId="{7AD0CD43-D115-4E77-ABF5-E9BB52CDAE93}" dt="2024-04-09T01:09:54.547" v="2517" actId="20577"/>
          <ac:spMkLst>
            <pc:docMk/>
            <pc:sldMk cId="3170618794" sldId="279"/>
            <ac:spMk id="2" creationId="{991B0E6D-F6C7-A221-59C1-03CBC8A68BC3}"/>
          </ac:spMkLst>
        </pc:spChg>
        <pc:spChg chg="mod">
          <ac:chgData name="Patrick Gallagher" userId="ddf074a321e7209b" providerId="LiveId" clId="{7AD0CD43-D115-4E77-ABF5-E9BB52CDAE93}" dt="2024-04-09T01:17:10.475" v="2892" actId="20577"/>
          <ac:spMkLst>
            <pc:docMk/>
            <pc:sldMk cId="3170618794" sldId="279"/>
            <ac:spMk id="3" creationId="{35DDCA9E-EDD4-7DDB-B064-28FD70737F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4C87-8158-3765-990A-43ED0C11D5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DE5382-93BA-721D-75A0-2AB3DA3D8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5A4912-DE72-4BFC-DFEA-278895E7429C}"/>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5" name="Footer Placeholder 4">
            <a:extLst>
              <a:ext uri="{FF2B5EF4-FFF2-40B4-BE49-F238E27FC236}">
                <a16:creationId xmlns:a16="http://schemas.microsoft.com/office/drawing/2014/main" id="{5F9EAD1C-3DDE-BA8B-7878-00909D7B9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78207-12B7-838C-42B7-1385A6D79882}"/>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197635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A594-7CDF-C0C9-2808-58ECF7C06B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6928B3-6CBE-D768-1F5B-94FFFEE9A9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B4E0A-0580-6C35-31D9-F60F397E6645}"/>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5" name="Footer Placeholder 4">
            <a:extLst>
              <a:ext uri="{FF2B5EF4-FFF2-40B4-BE49-F238E27FC236}">
                <a16:creationId xmlns:a16="http://schemas.microsoft.com/office/drawing/2014/main" id="{22927925-B744-B77F-8B74-1BEDF17F5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38584-73EC-1878-4F4D-BE443D5348AB}"/>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157483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91247-37E1-26AF-E671-B5A1312391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A58E0E-9BDC-44AF-0C44-16B2C50755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7EF3D-CF21-2646-5CDA-2C5C44588A13}"/>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5" name="Footer Placeholder 4">
            <a:extLst>
              <a:ext uri="{FF2B5EF4-FFF2-40B4-BE49-F238E27FC236}">
                <a16:creationId xmlns:a16="http://schemas.microsoft.com/office/drawing/2014/main" id="{1EB04A08-CD98-5A7B-4E4E-A29FC387C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F72B0-DBB8-A2E9-DD6D-D98E67D03B5C}"/>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274101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47B8-85FC-B194-7898-67AF708A7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43C247-96F5-6EC4-A624-9A0A7A93F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91566-ED4E-49E0-D149-A6248A521EFB}"/>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5" name="Footer Placeholder 4">
            <a:extLst>
              <a:ext uri="{FF2B5EF4-FFF2-40B4-BE49-F238E27FC236}">
                <a16:creationId xmlns:a16="http://schemas.microsoft.com/office/drawing/2014/main" id="{59554E8D-14D0-63EE-CF61-F4524886C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A0CB6-EA9A-1CE0-71F7-377448E8EA7C}"/>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170353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7732-80D0-5609-002F-93348E27C6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ABED14-CED9-4C07-870B-7EE98EBF58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B3CBF-DFD8-BE7D-CCAF-62027B71871D}"/>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5" name="Footer Placeholder 4">
            <a:extLst>
              <a:ext uri="{FF2B5EF4-FFF2-40B4-BE49-F238E27FC236}">
                <a16:creationId xmlns:a16="http://schemas.microsoft.com/office/drawing/2014/main" id="{FDD6A63E-DF6E-72DC-9189-E896FE044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AA4C-AB1C-BA12-4468-2BD1BCE10626}"/>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183040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32A9-96AC-28E8-E73C-54E68C2B7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F101D-8793-9615-3695-8B5CDEE575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8CA02-685D-B292-9AAB-F372958657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263F62-40A6-AEE6-B007-CF6829365E39}"/>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6" name="Footer Placeholder 5">
            <a:extLst>
              <a:ext uri="{FF2B5EF4-FFF2-40B4-BE49-F238E27FC236}">
                <a16:creationId xmlns:a16="http://schemas.microsoft.com/office/drawing/2014/main" id="{4401379A-1F4F-5CFE-A539-5D3916AEF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DCAE5E-77BF-D83F-17E9-0134E0E98C26}"/>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300793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502D-08B9-EFF3-B9F5-886BC4D514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CA2A85-83AA-3CC2-92CE-B07C97034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519428-6AED-688B-9DC6-86A1691072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438518-7ADD-0E14-8DBA-62BE1FE5C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BE7B64-55A9-1F01-345D-2DDCB4710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93507D-CE14-6210-E1A9-8F738E89F5AE}"/>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8" name="Footer Placeholder 7">
            <a:extLst>
              <a:ext uri="{FF2B5EF4-FFF2-40B4-BE49-F238E27FC236}">
                <a16:creationId xmlns:a16="http://schemas.microsoft.com/office/drawing/2014/main" id="{C95437BE-5E2D-0BCD-8547-3970E93DAA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F9699D-2785-555D-2FAA-DE964A9E9F4C}"/>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18604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9774-1ADE-5E0D-C697-55FED2FF75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A6E1A-D3A4-5B82-9C1A-2B9B8733CA40}"/>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4" name="Footer Placeholder 3">
            <a:extLst>
              <a:ext uri="{FF2B5EF4-FFF2-40B4-BE49-F238E27FC236}">
                <a16:creationId xmlns:a16="http://schemas.microsoft.com/office/drawing/2014/main" id="{F8215C8B-9BDF-49F1-325B-7997044610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932290-80A1-C008-6AF9-17B75F767B48}"/>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211802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476A1-DACC-0324-1320-C5A6E00065C6}"/>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3" name="Footer Placeholder 2">
            <a:extLst>
              <a:ext uri="{FF2B5EF4-FFF2-40B4-BE49-F238E27FC236}">
                <a16:creationId xmlns:a16="http://schemas.microsoft.com/office/drawing/2014/main" id="{9CE3E0C1-8029-BA34-50FC-60118AF72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23A4A1-2AF8-4627-AA79-9B4F48890069}"/>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134337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0304-EC22-F1D0-8DBD-4B97E6F41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A6684-C632-E046-5762-E8BE3E9AC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41D52-3B5E-0831-4B3C-C5B25CAFF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D56DF-E123-D236-3AFB-0F8116A85AD4}"/>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6" name="Footer Placeholder 5">
            <a:extLst>
              <a:ext uri="{FF2B5EF4-FFF2-40B4-BE49-F238E27FC236}">
                <a16:creationId xmlns:a16="http://schemas.microsoft.com/office/drawing/2014/main" id="{1FCEE4C5-6BE8-10CA-C94F-F4FB33272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F8BCC-3D85-2086-15CC-E4484AF1F327}"/>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158224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F3B2-646C-FB31-DAD1-C9D9B4018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FFD262-13B3-B00D-EAF8-17D5D60E4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AA04F3-758F-3307-3AA0-E92D87C68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8A970-830E-5B6A-15BE-CDBAEF5C87A5}"/>
              </a:ext>
            </a:extLst>
          </p:cNvPr>
          <p:cNvSpPr>
            <a:spLocks noGrp="1"/>
          </p:cNvSpPr>
          <p:nvPr>
            <p:ph type="dt" sz="half" idx="10"/>
          </p:nvPr>
        </p:nvSpPr>
        <p:spPr/>
        <p:txBody>
          <a:bodyPr/>
          <a:lstStyle/>
          <a:p>
            <a:fld id="{3232CC0D-C020-42F3-A7BE-436D08BF2515}" type="datetimeFigureOut">
              <a:rPr lang="en-US" smtClean="0"/>
              <a:t>4/8/2024</a:t>
            </a:fld>
            <a:endParaRPr lang="en-US"/>
          </a:p>
        </p:txBody>
      </p:sp>
      <p:sp>
        <p:nvSpPr>
          <p:cNvPr id="6" name="Footer Placeholder 5">
            <a:extLst>
              <a:ext uri="{FF2B5EF4-FFF2-40B4-BE49-F238E27FC236}">
                <a16:creationId xmlns:a16="http://schemas.microsoft.com/office/drawing/2014/main" id="{1745CA50-23D3-4DF2-3F78-8ECDD65E2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E37F1-145C-02DC-85FA-AF0C7F2CEE0F}"/>
              </a:ext>
            </a:extLst>
          </p:cNvPr>
          <p:cNvSpPr>
            <a:spLocks noGrp="1"/>
          </p:cNvSpPr>
          <p:nvPr>
            <p:ph type="sldNum" sz="quarter" idx="12"/>
          </p:nvPr>
        </p:nvSpPr>
        <p:spPr/>
        <p:txBody>
          <a:bodyPr/>
          <a:lstStyle/>
          <a:p>
            <a:fld id="{5358743B-2A9A-423D-90BF-B7DBCF171EF9}" type="slidenum">
              <a:rPr lang="en-US" smtClean="0"/>
              <a:t>‹#›</a:t>
            </a:fld>
            <a:endParaRPr lang="en-US"/>
          </a:p>
        </p:txBody>
      </p:sp>
    </p:spTree>
    <p:extLst>
      <p:ext uri="{BB962C8B-B14F-4D97-AF65-F5344CB8AC3E}">
        <p14:creationId xmlns:p14="http://schemas.microsoft.com/office/powerpoint/2010/main" val="367999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95842-0FF7-57D8-B43B-BBDE7967B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0B938-33AA-5FFB-D2D3-871F5987D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2F377-8940-63D5-4220-4F2CBB193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2CC0D-C020-42F3-A7BE-436D08BF2515}" type="datetimeFigureOut">
              <a:rPr lang="en-US" smtClean="0"/>
              <a:t>4/8/2024</a:t>
            </a:fld>
            <a:endParaRPr lang="en-US"/>
          </a:p>
        </p:txBody>
      </p:sp>
      <p:sp>
        <p:nvSpPr>
          <p:cNvPr id="5" name="Footer Placeholder 4">
            <a:extLst>
              <a:ext uri="{FF2B5EF4-FFF2-40B4-BE49-F238E27FC236}">
                <a16:creationId xmlns:a16="http://schemas.microsoft.com/office/drawing/2014/main" id="{6F0E79B4-C1D0-6A8A-26A4-DEF00A914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F3E6DB-ED68-1ECD-26F3-CFEFBEBEB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8743B-2A9A-423D-90BF-B7DBCF171EF9}" type="slidenum">
              <a:rPr lang="en-US" smtClean="0"/>
              <a:t>‹#›</a:t>
            </a:fld>
            <a:endParaRPr lang="en-US"/>
          </a:p>
        </p:txBody>
      </p:sp>
    </p:spTree>
    <p:extLst>
      <p:ext uri="{BB962C8B-B14F-4D97-AF65-F5344CB8AC3E}">
        <p14:creationId xmlns:p14="http://schemas.microsoft.com/office/powerpoint/2010/main" val="4285886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navcen.uscg.gov/contact/contact-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HQS-SMB-CG-672@uscg.m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F0DA-D1CB-E442-18E6-0C0CBA96C1D7}"/>
              </a:ext>
            </a:extLst>
          </p:cNvPr>
          <p:cNvSpPr>
            <a:spLocks noGrp="1"/>
          </p:cNvSpPr>
          <p:nvPr>
            <p:ph type="ctrTitle"/>
          </p:nvPr>
        </p:nvSpPr>
        <p:spPr/>
        <p:txBody>
          <a:bodyPr/>
          <a:lstStyle/>
          <a:p>
            <a:r>
              <a:rPr lang="en-US" dirty="0"/>
              <a:t>Coast Guard Maritime Communications</a:t>
            </a:r>
          </a:p>
        </p:txBody>
      </p:sp>
      <p:sp>
        <p:nvSpPr>
          <p:cNvPr id="3" name="Subtitle 2">
            <a:extLst>
              <a:ext uri="{FF2B5EF4-FFF2-40B4-BE49-F238E27FC236}">
                <a16:creationId xmlns:a16="http://schemas.microsoft.com/office/drawing/2014/main" id="{7E135D79-2131-2775-0CEB-B063926847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052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3510-42DE-41C1-0F85-C9D66DCED921}"/>
              </a:ext>
            </a:extLst>
          </p:cNvPr>
          <p:cNvSpPr>
            <a:spLocks noGrp="1"/>
          </p:cNvSpPr>
          <p:nvPr>
            <p:ph type="title"/>
          </p:nvPr>
        </p:nvSpPr>
        <p:spPr/>
        <p:txBody>
          <a:bodyPr/>
          <a:lstStyle/>
          <a:p>
            <a:r>
              <a:rPr lang="en-US" dirty="0"/>
              <a:t>PLB (</a:t>
            </a:r>
            <a:r>
              <a:rPr lang="en-US" dirty="0" err="1"/>
              <a:t>Cont</a:t>
            </a:r>
            <a:r>
              <a:rPr lang="en-US" dirty="0"/>
              <a:t>)	</a:t>
            </a:r>
          </a:p>
        </p:txBody>
      </p:sp>
      <p:sp>
        <p:nvSpPr>
          <p:cNvPr id="3" name="Content Placeholder 2">
            <a:extLst>
              <a:ext uri="{FF2B5EF4-FFF2-40B4-BE49-F238E27FC236}">
                <a16:creationId xmlns:a16="http://schemas.microsoft.com/office/drawing/2014/main" id="{997D2D0A-E7D4-FE12-B892-42E3E691AAC3}"/>
              </a:ext>
            </a:extLst>
          </p:cNvPr>
          <p:cNvSpPr>
            <a:spLocks noGrp="1"/>
          </p:cNvSpPr>
          <p:nvPr>
            <p:ph idx="1"/>
          </p:nvPr>
        </p:nvSpPr>
        <p:spPr/>
        <p:txBody>
          <a:bodyPr/>
          <a:lstStyle/>
          <a:p>
            <a:r>
              <a:rPr lang="en-US" dirty="0"/>
              <a:t>Interest in the use of the devices has increased significantly following the EL FARO, SCANDIES ROSE and more recently the SEACOR POWER.  In the after-action review of the event the National Transportation Safety Board recommended the use of these devices.</a:t>
            </a:r>
          </a:p>
          <a:p>
            <a:r>
              <a:rPr lang="en-US" dirty="0"/>
              <a:t>Of note in one of these cases the crew grabbed a Radar SART (Search and Rescue Transponder) to facilitate their rescue, but the device didn’t activate, or local responders did not take de-tune their radars to locate the SARTS.</a:t>
            </a:r>
          </a:p>
        </p:txBody>
      </p:sp>
    </p:spTree>
    <p:extLst>
      <p:ext uri="{BB962C8B-B14F-4D97-AF65-F5344CB8AC3E}">
        <p14:creationId xmlns:p14="http://schemas.microsoft.com/office/powerpoint/2010/main" val="426667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FFB-CFAD-AEF8-CC3A-142DDABB704B}"/>
              </a:ext>
            </a:extLst>
          </p:cNvPr>
          <p:cNvSpPr>
            <a:spLocks noGrp="1"/>
          </p:cNvSpPr>
          <p:nvPr>
            <p:ph type="title"/>
          </p:nvPr>
        </p:nvSpPr>
        <p:spPr/>
        <p:txBody>
          <a:bodyPr/>
          <a:lstStyle/>
          <a:p>
            <a:r>
              <a:rPr lang="en-US" dirty="0"/>
              <a:t>Coast Guard outreach</a:t>
            </a:r>
          </a:p>
        </p:txBody>
      </p:sp>
      <p:sp>
        <p:nvSpPr>
          <p:cNvPr id="3" name="Content Placeholder 2">
            <a:extLst>
              <a:ext uri="{FF2B5EF4-FFF2-40B4-BE49-F238E27FC236}">
                <a16:creationId xmlns:a16="http://schemas.microsoft.com/office/drawing/2014/main" id="{1A8BD1F0-ED73-8BE2-C397-09CF19C9421C}"/>
              </a:ext>
            </a:extLst>
          </p:cNvPr>
          <p:cNvSpPr>
            <a:spLocks noGrp="1"/>
          </p:cNvSpPr>
          <p:nvPr>
            <p:ph idx="1"/>
          </p:nvPr>
        </p:nvSpPr>
        <p:spPr>
          <a:xfrm>
            <a:off x="838200" y="1825624"/>
            <a:ext cx="10515600" cy="4819015"/>
          </a:xfrm>
        </p:spPr>
        <p:txBody>
          <a:bodyPr>
            <a:normAutofit lnSpcReduction="10000"/>
          </a:bodyPr>
          <a:lstStyle/>
          <a:p>
            <a:r>
              <a:rPr lang="en-US" dirty="0"/>
              <a:t>NAVCEN.uscg.gov website</a:t>
            </a:r>
          </a:p>
          <a:p>
            <a:r>
              <a:rPr lang="en-US" dirty="0"/>
              <a:t>Safety Alert</a:t>
            </a:r>
          </a:p>
          <a:p>
            <a:pPr marL="457200" lvl="1" indent="0">
              <a:buNone/>
            </a:pPr>
            <a:r>
              <a:rPr lang="en-US" dirty="0"/>
              <a:t>	https://www.dco.uscg.mil/Our-Organization/Assistant-Commandant-for-Prevention-Policy-CG-5P/Inspections-Compliance-CG-5PC-/Office-of-Investigations-Casualty-Analysis/Safety-Alerts/</a:t>
            </a:r>
            <a:br>
              <a:rPr lang="en-US" dirty="0"/>
            </a:br>
            <a:endParaRPr lang="en-US" dirty="0"/>
          </a:p>
          <a:p>
            <a:r>
              <a:rPr lang="en-US" dirty="0"/>
              <a:t>Maritime Safety Information Bulletins</a:t>
            </a:r>
            <a:br>
              <a:rPr lang="en-US" dirty="0"/>
            </a:br>
            <a:r>
              <a:rPr lang="en-US" dirty="0"/>
              <a:t>	https://www.dco.uscg.mil/Featured-Content/Mariners/Marine-Safety-Information-Bulletins-MSIB/</a:t>
            </a:r>
            <a:br>
              <a:rPr lang="en-US" dirty="0"/>
            </a:br>
            <a:endParaRPr lang="en-US" dirty="0"/>
          </a:p>
          <a:p>
            <a:r>
              <a:rPr lang="en-US" dirty="0"/>
              <a:t>Maritime Commons Blog</a:t>
            </a:r>
            <a:br>
              <a:rPr lang="en-US" dirty="0"/>
            </a:br>
            <a:r>
              <a:rPr lang="en-US" dirty="0"/>
              <a:t>	https://www.news.uscg.mil/maritime-commons/</a:t>
            </a:r>
          </a:p>
        </p:txBody>
      </p:sp>
    </p:spTree>
    <p:extLst>
      <p:ext uri="{BB962C8B-B14F-4D97-AF65-F5344CB8AC3E}">
        <p14:creationId xmlns:p14="http://schemas.microsoft.com/office/powerpoint/2010/main" val="421932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0E6D-F6C7-A221-59C1-03CBC8A68BC3}"/>
              </a:ext>
            </a:extLst>
          </p:cNvPr>
          <p:cNvSpPr>
            <a:spLocks noGrp="1"/>
          </p:cNvSpPr>
          <p:nvPr>
            <p:ph type="title"/>
          </p:nvPr>
        </p:nvSpPr>
        <p:spPr/>
        <p:txBody>
          <a:bodyPr/>
          <a:lstStyle/>
          <a:p>
            <a:r>
              <a:rPr lang="en-US" dirty="0"/>
              <a:t>Recent Safety related notices</a:t>
            </a:r>
          </a:p>
        </p:txBody>
      </p:sp>
      <p:sp>
        <p:nvSpPr>
          <p:cNvPr id="3" name="Content Placeholder 2">
            <a:extLst>
              <a:ext uri="{FF2B5EF4-FFF2-40B4-BE49-F238E27FC236}">
                <a16:creationId xmlns:a16="http://schemas.microsoft.com/office/drawing/2014/main" id="{35DDCA9E-EDD4-7DDB-B064-28FD70737FA2}"/>
              </a:ext>
            </a:extLst>
          </p:cNvPr>
          <p:cNvSpPr>
            <a:spLocks noGrp="1"/>
          </p:cNvSpPr>
          <p:nvPr>
            <p:ph idx="1"/>
          </p:nvPr>
        </p:nvSpPr>
        <p:spPr/>
        <p:txBody>
          <a:bodyPr>
            <a:normAutofit fontScale="92500"/>
          </a:bodyPr>
          <a:lstStyle/>
          <a:p>
            <a:r>
              <a:rPr lang="en-US" dirty="0"/>
              <a:t>MSIB 9/23 Maritime Mobile Service Identities (MMSIs): What to do when Selling or Disposing of your Radio or Radio-equipped Vessel</a:t>
            </a:r>
          </a:p>
          <a:p>
            <a:r>
              <a:rPr lang="en-US" dirty="0"/>
              <a:t>MSIB 3/22 Newly published technical standard addresses LED radio interference to maritime VHF radio and AIS</a:t>
            </a:r>
          </a:p>
          <a:p>
            <a:r>
              <a:rPr lang="en-US" dirty="0"/>
              <a:t>MSIB 10/21 High Frequency Voice Distress Watchkeeping will cease at most locations on 7 February 2022</a:t>
            </a:r>
          </a:p>
          <a:p>
            <a:r>
              <a:rPr lang="en-US" dirty="0"/>
              <a:t>Safety Alert 01/24 You may not receive AIS broadcast whenever a VHF maritime radio is keyed</a:t>
            </a:r>
          </a:p>
          <a:p>
            <a:r>
              <a:rPr lang="en-US" dirty="0"/>
              <a:t>General safety notice – ensure that your VHF DSC radio is attached to your GPS to provide LAT/LONG information in the event of an emergency</a:t>
            </a:r>
          </a:p>
        </p:txBody>
      </p:sp>
    </p:spTree>
    <p:extLst>
      <p:ext uri="{BB962C8B-B14F-4D97-AF65-F5344CB8AC3E}">
        <p14:creationId xmlns:p14="http://schemas.microsoft.com/office/powerpoint/2010/main" val="317061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1C441B-7DA0-FA92-25AB-E627BE3C3F76}"/>
              </a:ext>
            </a:extLst>
          </p:cNvPr>
          <p:cNvPicPr>
            <a:picLocks noChangeAspect="1"/>
          </p:cNvPicPr>
          <p:nvPr/>
        </p:nvPicPr>
        <p:blipFill>
          <a:blip r:embed="rId2"/>
          <a:stretch>
            <a:fillRect/>
          </a:stretch>
        </p:blipFill>
        <p:spPr>
          <a:xfrm>
            <a:off x="837930" y="460222"/>
            <a:ext cx="10516140" cy="5937555"/>
          </a:xfrm>
          <a:prstGeom prst="rect">
            <a:avLst/>
          </a:prstGeom>
        </p:spPr>
      </p:pic>
    </p:spTree>
    <p:extLst>
      <p:ext uri="{BB962C8B-B14F-4D97-AF65-F5344CB8AC3E}">
        <p14:creationId xmlns:p14="http://schemas.microsoft.com/office/powerpoint/2010/main" val="224412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42FF-8241-C67C-A0A4-6250B8177618}"/>
              </a:ext>
            </a:extLst>
          </p:cNvPr>
          <p:cNvSpPr>
            <a:spLocks noGrp="1"/>
          </p:cNvSpPr>
          <p:nvPr>
            <p:ph type="title"/>
          </p:nvPr>
        </p:nvSpPr>
        <p:spPr/>
        <p:txBody>
          <a:bodyPr/>
          <a:lstStyle/>
          <a:p>
            <a:r>
              <a:rPr lang="en-US" dirty="0"/>
              <a:t>Communications Questions</a:t>
            </a:r>
          </a:p>
        </p:txBody>
      </p:sp>
      <p:sp>
        <p:nvSpPr>
          <p:cNvPr id="3" name="Content Placeholder 2">
            <a:extLst>
              <a:ext uri="{FF2B5EF4-FFF2-40B4-BE49-F238E27FC236}">
                <a16:creationId xmlns:a16="http://schemas.microsoft.com/office/drawing/2014/main" id="{8AD91DDF-66C0-7609-50EA-55E1D72CB27E}"/>
              </a:ext>
            </a:extLst>
          </p:cNvPr>
          <p:cNvSpPr>
            <a:spLocks noGrp="1"/>
          </p:cNvSpPr>
          <p:nvPr>
            <p:ph idx="1"/>
          </p:nvPr>
        </p:nvSpPr>
        <p:spPr/>
        <p:txBody>
          <a:bodyPr/>
          <a:lstStyle/>
          <a:p>
            <a:r>
              <a:rPr lang="en-US" dirty="0"/>
              <a:t>The Navigation Center Website offers a direct method for asking the Coast Guard questions on Communications and Navigation related topics that are covered on the site.</a:t>
            </a:r>
          </a:p>
          <a:p>
            <a:r>
              <a:rPr lang="en-US" dirty="0"/>
              <a:t>Using the </a:t>
            </a:r>
            <a:r>
              <a:rPr lang="en-US" dirty="0">
                <a:hlinkClick r:id="rId2"/>
              </a:rPr>
              <a:t>https://www.navcen.uscg.gov/contact/contact-us</a:t>
            </a:r>
            <a:r>
              <a:rPr lang="en-US" dirty="0"/>
              <a:t> address will allow questions to be answered by a Coast Guard subject matter expert on the topic.  </a:t>
            </a:r>
          </a:p>
          <a:p>
            <a:r>
              <a:rPr lang="en-US" dirty="0"/>
              <a:t>The Office of Spectrum Management &amp; Communication Policy Division (CG-672) attempts to answer the questions the next business day – some question may require more time to research the answer. </a:t>
            </a:r>
          </a:p>
        </p:txBody>
      </p:sp>
    </p:spTree>
    <p:extLst>
      <p:ext uri="{BB962C8B-B14F-4D97-AF65-F5344CB8AC3E}">
        <p14:creationId xmlns:p14="http://schemas.microsoft.com/office/powerpoint/2010/main" val="114842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AB285-093E-85D5-1EC7-8C49183F4F0C}"/>
              </a:ext>
            </a:extLst>
          </p:cNvPr>
          <p:cNvPicPr>
            <a:picLocks noChangeAspect="1"/>
          </p:cNvPicPr>
          <p:nvPr/>
        </p:nvPicPr>
        <p:blipFill>
          <a:blip r:embed="rId2"/>
          <a:stretch>
            <a:fillRect/>
          </a:stretch>
        </p:blipFill>
        <p:spPr>
          <a:xfrm>
            <a:off x="0" y="406400"/>
            <a:ext cx="12192000" cy="6045200"/>
          </a:xfrm>
          <a:prstGeom prst="rect">
            <a:avLst/>
          </a:prstGeom>
        </p:spPr>
      </p:pic>
      <p:sp>
        <p:nvSpPr>
          <p:cNvPr id="4" name="TextBox 3">
            <a:extLst>
              <a:ext uri="{FF2B5EF4-FFF2-40B4-BE49-F238E27FC236}">
                <a16:creationId xmlns:a16="http://schemas.microsoft.com/office/drawing/2014/main" id="{D607F21E-DA95-467E-CC67-40D32B40607E}"/>
              </a:ext>
            </a:extLst>
          </p:cNvPr>
          <p:cNvSpPr txBox="1"/>
          <p:nvPr/>
        </p:nvSpPr>
        <p:spPr>
          <a:xfrm>
            <a:off x="436880" y="1778000"/>
            <a:ext cx="2674771" cy="3139321"/>
          </a:xfrm>
          <a:prstGeom prst="rect">
            <a:avLst/>
          </a:prstGeom>
          <a:noFill/>
        </p:spPr>
        <p:txBody>
          <a:bodyPr wrap="none" rtlCol="0">
            <a:spAutoFit/>
          </a:bodyPr>
          <a:lstStyle/>
          <a:p>
            <a:r>
              <a:rPr lang="en-US" dirty="0"/>
              <a:t>Example of other subjects:</a:t>
            </a:r>
          </a:p>
          <a:p>
            <a:r>
              <a:rPr lang="en-US" dirty="0"/>
              <a:t>Aids to Navigation</a:t>
            </a:r>
          </a:p>
          <a:p>
            <a:r>
              <a:rPr lang="en-US" dirty="0"/>
              <a:t>AIS</a:t>
            </a:r>
          </a:p>
          <a:p>
            <a:r>
              <a:rPr lang="en-US" dirty="0"/>
              <a:t>GPS</a:t>
            </a:r>
          </a:p>
          <a:p>
            <a:r>
              <a:rPr lang="en-US" dirty="0"/>
              <a:t>LNM’s, Charts, Corrections</a:t>
            </a:r>
          </a:p>
          <a:p>
            <a:r>
              <a:rPr lang="en-US" dirty="0"/>
              <a:t>LRIT</a:t>
            </a:r>
          </a:p>
          <a:p>
            <a:r>
              <a:rPr lang="en-US" dirty="0"/>
              <a:t>Maritime Safety Info</a:t>
            </a:r>
          </a:p>
          <a:p>
            <a:r>
              <a:rPr lang="en-US" dirty="0"/>
              <a:t>Navigation</a:t>
            </a:r>
          </a:p>
          <a:p>
            <a:r>
              <a:rPr lang="en-US" dirty="0"/>
              <a:t>Navigation Rules</a:t>
            </a:r>
          </a:p>
          <a:p>
            <a:r>
              <a:rPr lang="en-US" dirty="0"/>
              <a:t>VTS</a:t>
            </a:r>
          </a:p>
          <a:p>
            <a:r>
              <a:rPr lang="en-US" dirty="0"/>
              <a:t>and other options</a:t>
            </a:r>
          </a:p>
        </p:txBody>
      </p:sp>
    </p:spTree>
    <p:extLst>
      <p:ext uri="{BB962C8B-B14F-4D97-AF65-F5344CB8AC3E}">
        <p14:creationId xmlns:p14="http://schemas.microsoft.com/office/powerpoint/2010/main" val="373789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3136-E879-1725-B27B-3A324EEB8F26}"/>
              </a:ext>
            </a:extLst>
          </p:cNvPr>
          <p:cNvSpPr>
            <a:spLocks noGrp="1"/>
          </p:cNvSpPr>
          <p:nvPr>
            <p:ph type="title"/>
          </p:nvPr>
        </p:nvSpPr>
        <p:spPr/>
        <p:txBody>
          <a:bodyPr/>
          <a:lstStyle/>
          <a:p>
            <a:r>
              <a:rPr lang="en-US" dirty="0"/>
              <a:t>More questions?</a:t>
            </a:r>
          </a:p>
        </p:txBody>
      </p:sp>
      <p:sp>
        <p:nvSpPr>
          <p:cNvPr id="3" name="Content Placeholder 2">
            <a:extLst>
              <a:ext uri="{FF2B5EF4-FFF2-40B4-BE49-F238E27FC236}">
                <a16:creationId xmlns:a16="http://schemas.microsoft.com/office/drawing/2014/main" id="{11285E1E-559E-A0D5-7B33-1C333B92E981}"/>
              </a:ext>
            </a:extLst>
          </p:cNvPr>
          <p:cNvSpPr>
            <a:spLocks noGrp="1"/>
          </p:cNvSpPr>
          <p:nvPr>
            <p:ph idx="1"/>
          </p:nvPr>
        </p:nvSpPr>
        <p:spPr/>
        <p:txBody>
          <a:bodyPr/>
          <a:lstStyle/>
          <a:p>
            <a:r>
              <a:rPr lang="en-US" dirty="0"/>
              <a:t>For a more direct approach you can contact my office directly at: </a:t>
            </a:r>
            <a:r>
              <a:rPr lang="en-US" dirty="0">
                <a:hlinkClick r:id="rId2"/>
              </a:rPr>
              <a:t>HQS-SMB-CG-672@uscg.mil</a:t>
            </a:r>
            <a:endParaRPr lang="en-US" dirty="0"/>
          </a:p>
          <a:p>
            <a:r>
              <a:rPr lang="en-US" dirty="0"/>
              <a:t>Sending us your questions gives us time to interact with other Coast Guard offices like Search &amp; Rescue, Commercial Vessel Compliance, Navigation as well as other agencies like the Federal Communications Commission and National Oceanic and Atmospheric Administration/ National Weather Service</a:t>
            </a:r>
          </a:p>
        </p:txBody>
      </p:sp>
    </p:spTree>
    <p:extLst>
      <p:ext uri="{BB962C8B-B14F-4D97-AF65-F5344CB8AC3E}">
        <p14:creationId xmlns:p14="http://schemas.microsoft.com/office/powerpoint/2010/main" val="130307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A638-95DF-38C7-2A47-FCEB10541AE9}"/>
              </a:ext>
            </a:extLst>
          </p:cNvPr>
          <p:cNvSpPr>
            <a:spLocks noGrp="1"/>
          </p:cNvSpPr>
          <p:nvPr>
            <p:ph type="title"/>
          </p:nvPr>
        </p:nvSpPr>
        <p:spPr/>
        <p:txBody>
          <a:bodyPr/>
          <a:lstStyle/>
          <a:p>
            <a:r>
              <a:rPr lang="en-US" dirty="0" err="1"/>
              <a:t>Starlink</a:t>
            </a:r>
            <a:endParaRPr lang="en-US" dirty="0"/>
          </a:p>
        </p:txBody>
      </p:sp>
      <p:sp>
        <p:nvSpPr>
          <p:cNvPr id="3" name="Content Placeholder 2">
            <a:extLst>
              <a:ext uri="{FF2B5EF4-FFF2-40B4-BE49-F238E27FC236}">
                <a16:creationId xmlns:a16="http://schemas.microsoft.com/office/drawing/2014/main" id="{E2334611-7332-3D6A-95C0-434618B465FB}"/>
              </a:ext>
            </a:extLst>
          </p:cNvPr>
          <p:cNvSpPr>
            <a:spLocks noGrp="1"/>
          </p:cNvSpPr>
          <p:nvPr>
            <p:ph idx="1"/>
          </p:nvPr>
        </p:nvSpPr>
        <p:spPr/>
        <p:txBody>
          <a:bodyPr>
            <a:normAutofit/>
          </a:bodyPr>
          <a:lstStyle/>
          <a:p>
            <a:pPr marL="0" indent="0" algn="l">
              <a:buNone/>
            </a:pPr>
            <a:r>
              <a:rPr lang="en-US" sz="1800" b="0" i="0" dirty="0" err="1">
                <a:solidFill>
                  <a:srgbClr val="242424"/>
                </a:solidFill>
                <a:effectLst/>
                <a:latin typeface="Calibri" panose="020F0502020204030204" pitchFamily="34" charset="0"/>
              </a:rPr>
              <a:t>Starlink’s</a:t>
            </a:r>
            <a:r>
              <a:rPr lang="en-US" sz="1800" b="0" i="0" dirty="0">
                <a:solidFill>
                  <a:srgbClr val="242424"/>
                </a:solidFill>
                <a:effectLst/>
                <a:latin typeface="Calibri" panose="020F0502020204030204" pitchFamily="34" charset="0"/>
              </a:rPr>
              <a:t> maritime system is currently a data system similar to an internet service provider (ISP), adequate for general use, and appears to be maritime worthy but is not certified as adequate for emergency situations.  Further evaluation of the shipboard terminal equipment would be required to determine suitability for maritime use.</a:t>
            </a:r>
          </a:p>
          <a:p>
            <a:pPr marL="0" indent="0" algn="l">
              <a:buNone/>
            </a:pPr>
            <a:endParaRPr lang="en-US" sz="1800" b="0" i="0" dirty="0">
              <a:solidFill>
                <a:srgbClr val="242424"/>
              </a:solidFill>
              <a:effectLst/>
              <a:latin typeface="Calibri" panose="020F0502020204030204" pitchFamily="34" charset="0"/>
            </a:endParaRPr>
          </a:p>
          <a:p>
            <a:pPr marL="0" indent="0" algn="l">
              <a:spcAft>
                <a:spcPts val="1200"/>
              </a:spcAft>
              <a:buNone/>
            </a:pPr>
            <a:r>
              <a:rPr lang="en-US" sz="1800" b="0" i="0" dirty="0">
                <a:solidFill>
                  <a:srgbClr val="242424"/>
                </a:solidFill>
                <a:effectLst/>
                <a:latin typeface="Calibri" panose="020F0502020204030204" pitchFamily="34" charset="0"/>
              </a:rPr>
              <a:t>Does the USCG have any “established means” of routing distress calls / or distress messages coded or uncoded to the USCG other than telephone?</a:t>
            </a:r>
          </a:p>
          <a:p>
            <a:pPr marL="457200" algn="l"/>
            <a:r>
              <a:rPr lang="en-US" sz="1800" b="0" i="0" dirty="0" err="1">
                <a:solidFill>
                  <a:srgbClr val="242424"/>
                </a:solidFill>
                <a:effectLst/>
                <a:latin typeface="Calibri" panose="020F0502020204030204" pitchFamily="34" charset="0"/>
              </a:rPr>
              <a:t>Starlink</a:t>
            </a:r>
            <a:r>
              <a:rPr lang="en-US" sz="1800" b="0" i="0" dirty="0">
                <a:solidFill>
                  <a:srgbClr val="242424"/>
                </a:solidFill>
                <a:effectLst/>
                <a:latin typeface="Calibri" panose="020F0502020204030204" pitchFamily="34" charset="0"/>
              </a:rPr>
              <a:t> has not approached the USCG to establish a standard means of providing emergency alerts in accordance with the guidance provided in 47 CFR Part 25 Subpart E for Satellite Emergency Notification Devices (SENDs) and the RTCM Standard 12800.0 (incorporated by reference, see § 25.108).  Failure to adhere to this section implies any satellite device using </a:t>
            </a:r>
            <a:r>
              <a:rPr lang="en-US" sz="1800" b="0" i="0" dirty="0" err="1">
                <a:solidFill>
                  <a:srgbClr val="242424"/>
                </a:solidFill>
                <a:effectLst/>
                <a:latin typeface="Calibri" panose="020F0502020204030204" pitchFamily="34" charset="0"/>
              </a:rPr>
              <a:t>Starlink</a:t>
            </a:r>
            <a:r>
              <a:rPr lang="en-US" sz="1800" b="0" i="0" dirty="0">
                <a:solidFill>
                  <a:srgbClr val="242424"/>
                </a:solidFill>
                <a:effectLst/>
                <a:latin typeface="Calibri" panose="020F0502020204030204" pitchFamily="34" charset="0"/>
              </a:rPr>
              <a:t> is not intended for nor suited to be used for emergency notification.</a:t>
            </a:r>
          </a:p>
        </p:txBody>
      </p:sp>
    </p:spTree>
    <p:extLst>
      <p:ext uri="{BB962C8B-B14F-4D97-AF65-F5344CB8AC3E}">
        <p14:creationId xmlns:p14="http://schemas.microsoft.com/office/powerpoint/2010/main" val="196345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17AC-99D5-2CA9-69A0-1846415A34BD}"/>
              </a:ext>
            </a:extLst>
          </p:cNvPr>
          <p:cNvSpPr>
            <a:spLocks noGrp="1"/>
          </p:cNvSpPr>
          <p:nvPr>
            <p:ph type="title"/>
          </p:nvPr>
        </p:nvSpPr>
        <p:spPr/>
        <p:txBody>
          <a:bodyPr/>
          <a:lstStyle/>
          <a:p>
            <a:r>
              <a:rPr lang="en-US" dirty="0" err="1"/>
              <a:t>Starlink</a:t>
            </a:r>
            <a:r>
              <a:rPr lang="en-US" dirty="0"/>
              <a:t> (</a:t>
            </a:r>
            <a:r>
              <a:rPr lang="en-US" dirty="0" err="1"/>
              <a:t>cont</a:t>
            </a:r>
            <a:r>
              <a:rPr lang="en-US" dirty="0"/>
              <a:t>)</a:t>
            </a:r>
          </a:p>
        </p:txBody>
      </p:sp>
      <p:sp>
        <p:nvSpPr>
          <p:cNvPr id="3" name="Content Placeholder 2">
            <a:extLst>
              <a:ext uri="{FF2B5EF4-FFF2-40B4-BE49-F238E27FC236}">
                <a16:creationId xmlns:a16="http://schemas.microsoft.com/office/drawing/2014/main" id="{B8AB4BD2-EDC6-5B3C-7CB8-65BB7365F0B3}"/>
              </a:ext>
            </a:extLst>
          </p:cNvPr>
          <p:cNvSpPr>
            <a:spLocks noGrp="1"/>
          </p:cNvSpPr>
          <p:nvPr>
            <p:ph idx="1"/>
          </p:nvPr>
        </p:nvSpPr>
        <p:spPr/>
        <p:txBody>
          <a:bodyPr>
            <a:normAutofit/>
          </a:bodyPr>
          <a:lstStyle/>
          <a:p>
            <a:pPr marL="457200" algn="l"/>
            <a:r>
              <a:rPr lang="en-US" sz="2800" b="0" i="0" dirty="0">
                <a:solidFill>
                  <a:srgbClr val="242424"/>
                </a:solidFill>
                <a:effectLst/>
                <a:latin typeface="Calibri" panose="020F0502020204030204" pitchFamily="34" charset="0"/>
              </a:rPr>
              <a:t>Our review of the 46 CFR § 28.245 and 47 CFR § 80 regulations, identifies the required communications capability as voice communications or a recognized GMDSS service.  The regulations state radiotelephone which infers voice communications and that a cellular telephone capable of communicating with a public coast station or a U.S. Coast Guard station or satellite communications capability with the system servicing the area in which the vessel is operating may be an acceptable alternative.  As </a:t>
            </a:r>
            <a:r>
              <a:rPr lang="en-US" sz="2800" b="0" i="0" dirty="0" err="1">
                <a:solidFill>
                  <a:srgbClr val="242424"/>
                </a:solidFill>
                <a:effectLst/>
                <a:latin typeface="Calibri" panose="020F0502020204030204" pitchFamily="34" charset="0"/>
              </a:rPr>
              <a:t>Starlink</a:t>
            </a:r>
            <a:r>
              <a:rPr lang="en-US" sz="2800" b="0" i="0" dirty="0">
                <a:solidFill>
                  <a:srgbClr val="242424"/>
                </a:solidFill>
                <a:effectLst/>
                <a:latin typeface="Calibri" panose="020F0502020204030204" pitchFamily="34" charset="0"/>
              </a:rPr>
              <a:t> is a data communications service (e.g., ISP), it would not meet the requirement for voice communications with a public coast station or a U.S. Coast Guard station.</a:t>
            </a:r>
          </a:p>
          <a:p>
            <a:pPr marL="457200" algn="l"/>
            <a:endParaRPr lang="en-US" sz="2800" b="0" i="0" dirty="0">
              <a:solidFill>
                <a:srgbClr val="242424"/>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749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47F4-9167-C05B-71B0-C3C386AB875A}"/>
              </a:ext>
            </a:extLst>
          </p:cNvPr>
          <p:cNvSpPr>
            <a:spLocks noGrp="1"/>
          </p:cNvSpPr>
          <p:nvPr>
            <p:ph type="title"/>
          </p:nvPr>
        </p:nvSpPr>
        <p:spPr/>
        <p:txBody>
          <a:bodyPr/>
          <a:lstStyle/>
          <a:p>
            <a:r>
              <a:rPr lang="en-US" dirty="0" err="1"/>
              <a:t>Starlink</a:t>
            </a:r>
            <a:r>
              <a:rPr lang="en-US" dirty="0"/>
              <a:t> (</a:t>
            </a:r>
            <a:r>
              <a:rPr lang="en-US" dirty="0" err="1"/>
              <a:t>cont</a:t>
            </a:r>
            <a:r>
              <a:rPr lang="en-US" dirty="0"/>
              <a:t>)</a:t>
            </a:r>
          </a:p>
        </p:txBody>
      </p:sp>
      <p:sp>
        <p:nvSpPr>
          <p:cNvPr id="3" name="Content Placeholder 2">
            <a:extLst>
              <a:ext uri="{FF2B5EF4-FFF2-40B4-BE49-F238E27FC236}">
                <a16:creationId xmlns:a16="http://schemas.microsoft.com/office/drawing/2014/main" id="{59155490-F286-CFF8-AE1F-820190E19BC4}"/>
              </a:ext>
            </a:extLst>
          </p:cNvPr>
          <p:cNvSpPr>
            <a:spLocks noGrp="1"/>
          </p:cNvSpPr>
          <p:nvPr>
            <p:ph idx="1"/>
          </p:nvPr>
        </p:nvSpPr>
        <p:spPr/>
        <p:txBody>
          <a:bodyPr>
            <a:normAutofit fontScale="77500" lnSpcReduction="20000"/>
          </a:bodyPr>
          <a:lstStyle/>
          <a:p>
            <a:pPr marL="457200" algn="l"/>
            <a:r>
              <a:rPr lang="en-US" sz="2800" b="0" i="0" dirty="0">
                <a:solidFill>
                  <a:srgbClr val="242424"/>
                </a:solidFill>
                <a:effectLst/>
                <a:latin typeface="Calibri" panose="020F0502020204030204" pitchFamily="34" charset="0"/>
              </a:rPr>
              <a:t>If </a:t>
            </a:r>
            <a:r>
              <a:rPr lang="en-US" sz="2800" b="0" i="0" dirty="0" err="1">
                <a:solidFill>
                  <a:srgbClr val="242424"/>
                </a:solidFill>
                <a:effectLst/>
                <a:latin typeface="Calibri" panose="020F0502020204030204" pitchFamily="34" charset="0"/>
              </a:rPr>
              <a:t>Starlink</a:t>
            </a:r>
            <a:r>
              <a:rPr lang="en-US" sz="2800" b="0" i="0" dirty="0">
                <a:solidFill>
                  <a:srgbClr val="242424"/>
                </a:solidFill>
                <a:effectLst/>
                <a:latin typeface="Calibri" panose="020F0502020204030204" pitchFamily="34" charset="0"/>
              </a:rPr>
              <a:t> wishes to be accepted under the GMDSS, the company would have to apply to the IMO for recognition in accordance with IMO Resolution A.1001(98). </a:t>
            </a:r>
          </a:p>
          <a:p>
            <a:pPr indent="0" algn="l">
              <a:buNone/>
            </a:pPr>
            <a:endParaRPr lang="en-US" sz="2800" b="0" i="0" dirty="0">
              <a:solidFill>
                <a:srgbClr val="242424"/>
              </a:solidFill>
              <a:effectLst/>
              <a:latin typeface="Calibri" panose="020F0502020204030204" pitchFamily="34" charset="0"/>
            </a:endParaRPr>
          </a:p>
          <a:p>
            <a:pPr marL="457200" algn="l"/>
            <a:r>
              <a:rPr lang="en-US" sz="2800" b="0" i="0" dirty="0">
                <a:solidFill>
                  <a:srgbClr val="242424"/>
                </a:solidFill>
                <a:effectLst/>
                <a:latin typeface="Calibri" panose="020F0502020204030204" pitchFamily="34" charset="0"/>
              </a:rPr>
              <a:t>As multiple types of </a:t>
            </a:r>
            <a:r>
              <a:rPr lang="en-US" sz="2800" b="0" i="0" dirty="0" err="1">
                <a:solidFill>
                  <a:srgbClr val="242424"/>
                </a:solidFill>
                <a:effectLst/>
                <a:latin typeface="Calibri" panose="020F0502020204030204" pitchFamily="34" charset="0"/>
              </a:rPr>
              <a:t>Starlink</a:t>
            </a:r>
            <a:r>
              <a:rPr lang="en-US" sz="2800" b="0" i="0" dirty="0">
                <a:solidFill>
                  <a:srgbClr val="242424"/>
                </a:solidFill>
                <a:effectLst/>
                <a:latin typeface="Calibri" panose="020F0502020204030204" pitchFamily="34" charset="0"/>
              </a:rPr>
              <a:t> user equipment may be available on the market, the specific terminal equipment proposed for maritime use must be evaluated to determine if the functionality and capabilities meet the regulations.  As both the FCC and USCG are equally involved, a specific process may need to be defined.  Specific terminal models evaluated as meeting the regulations may be granted a waiver.</a:t>
            </a:r>
          </a:p>
          <a:p>
            <a:pPr marL="0" indent="0" algn="l">
              <a:buNone/>
            </a:pPr>
            <a:endParaRPr lang="en-US" dirty="0">
              <a:solidFill>
                <a:srgbClr val="242424"/>
              </a:solidFill>
              <a:latin typeface="Calibri" panose="020F0502020204030204" pitchFamily="34" charset="0"/>
            </a:endParaRPr>
          </a:p>
          <a:p>
            <a:pPr marL="0" indent="0" algn="l">
              <a:buNone/>
            </a:pPr>
            <a:endParaRPr lang="en-US" sz="2800" b="0" i="0" dirty="0">
              <a:solidFill>
                <a:srgbClr val="242424"/>
              </a:solidFill>
              <a:effectLst/>
              <a:latin typeface="Calibri" panose="020F0502020204030204" pitchFamily="34" charset="0"/>
            </a:endParaRPr>
          </a:p>
          <a:p>
            <a:pPr marL="0" indent="0" algn="l">
              <a:buNone/>
            </a:pPr>
            <a:endParaRPr lang="en-US" sz="2800" b="0" i="0" dirty="0">
              <a:solidFill>
                <a:srgbClr val="242424"/>
              </a:solidFill>
              <a:effectLst/>
              <a:latin typeface="Calibri" panose="020F0502020204030204" pitchFamily="34" charset="0"/>
            </a:endParaRPr>
          </a:p>
          <a:p>
            <a:pPr marL="0" indent="0" algn="l">
              <a:buNone/>
            </a:pPr>
            <a:r>
              <a:rPr lang="en-US" sz="2800" b="0" i="0" dirty="0">
                <a:solidFill>
                  <a:srgbClr val="242424"/>
                </a:solidFill>
                <a:effectLst/>
                <a:latin typeface="Calibri" panose="020F0502020204030204" pitchFamily="34" charset="0"/>
              </a:rPr>
              <a:t>CG-672 and CG-SAR recommended Coast Guard position is that </a:t>
            </a:r>
            <a:r>
              <a:rPr lang="en-US" sz="2800" b="0" i="0" dirty="0" err="1">
                <a:solidFill>
                  <a:srgbClr val="242424"/>
                </a:solidFill>
                <a:effectLst/>
                <a:latin typeface="Calibri" panose="020F0502020204030204" pitchFamily="34" charset="0"/>
              </a:rPr>
              <a:t>Starlink</a:t>
            </a:r>
            <a:r>
              <a:rPr lang="en-US" sz="2800" b="0" i="0" dirty="0">
                <a:solidFill>
                  <a:srgbClr val="242424"/>
                </a:solidFill>
                <a:effectLst/>
                <a:latin typeface="Calibri" panose="020F0502020204030204" pitchFamily="34" charset="0"/>
              </a:rPr>
              <a:t> as commercially defined and described is not compatible with the regulations in 46 CFR and 47 CFR and that the USCG not endorse any general request for waivers.</a:t>
            </a:r>
          </a:p>
          <a:p>
            <a:endParaRPr lang="en-US" dirty="0"/>
          </a:p>
        </p:txBody>
      </p:sp>
    </p:spTree>
    <p:extLst>
      <p:ext uri="{BB962C8B-B14F-4D97-AF65-F5344CB8AC3E}">
        <p14:creationId xmlns:p14="http://schemas.microsoft.com/office/powerpoint/2010/main" val="288185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D52AC-3320-A771-E87F-62951B4A33D1}"/>
              </a:ext>
            </a:extLst>
          </p:cNvPr>
          <p:cNvSpPr>
            <a:spLocks noGrp="1"/>
          </p:cNvSpPr>
          <p:nvPr>
            <p:ph type="title"/>
          </p:nvPr>
        </p:nvSpPr>
        <p:spPr/>
        <p:txBody>
          <a:bodyPr/>
          <a:lstStyle/>
          <a:p>
            <a:r>
              <a:rPr lang="en-US" dirty="0"/>
              <a:t>Short Range Communications - Rescue 21</a:t>
            </a:r>
          </a:p>
        </p:txBody>
      </p:sp>
      <p:pic>
        <p:nvPicPr>
          <p:cNvPr id="3" name="Content Placeholder 2" descr="A map of the united states&#10;&#10;Description automatically generated">
            <a:extLst>
              <a:ext uri="{FF2B5EF4-FFF2-40B4-BE49-F238E27FC236}">
                <a16:creationId xmlns:a16="http://schemas.microsoft.com/office/drawing/2014/main" id="{5D0947B3-89B5-91AB-A96F-28A44072C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0855" y="1549081"/>
            <a:ext cx="7610290" cy="5308919"/>
          </a:xfrm>
        </p:spPr>
      </p:pic>
    </p:spTree>
    <p:extLst>
      <p:ext uri="{BB962C8B-B14F-4D97-AF65-F5344CB8AC3E}">
        <p14:creationId xmlns:p14="http://schemas.microsoft.com/office/powerpoint/2010/main" val="124337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FEF6-9946-BC06-6137-36246D7915C1}"/>
              </a:ext>
            </a:extLst>
          </p:cNvPr>
          <p:cNvSpPr>
            <a:spLocks noGrp="1"/>
          </p:cNvSpPr>
          <p:nvPr>
            <p:ph type="title"/>
          </p:nvPr>
        </p:nvSpPr>
        <p:spPr/>
        <p:txBody>
          <a:bodyPr/>
          <a:lstStyle/>
          <a:p>
            <a:r>
              <a:rPr lang="en-US" dirty="0"/>
              <a:t>Future Efforts</a:t>
            </a:r>
          </a:p>
        </p:txBody>
      </p:sp>
      <p:sp>
        <p:nvSpPr>
          <p:cNvPr id="3" name="Content Placeholder 2">
            <a:extLst>
              <a:ext uri="{FF2B5EF4-FFF2-40B4-BE49-F238E27FC236}">
                <a16:creationId xmlns:a16="http://schemas.microsoft.com/office/drawing/2014/main" id="{235D5A69-737A-4992-9229-7D24859BAC38}"/>
              </a:ext>
            </a:extLst>
          </p:cNvPr>
          <p:cNvSpPr>
            <a:spLocks noGrp="1"/>
          </p:cNvSpPr>
          <p:nvPr>
            <p:ph idx="1"/>
          </p:nvPr>
        </p:nvSpPr>
        <p:spPr/>
        <p:txBody>
          <a:bodyPr/>
          <a:lstStyle/>
          <a:p>
            <a:pPr indent="0" algn="l">
              <a:buNone/>
            </a:pPr>
            <a:endParaRPr lang="en-US" sz="2800" b="0" i="0" dirty="0">
              <a:solidFill>
                <a:srgbClr val="242424"/>
              </a:solidFill>
              <a:effectLst/>
              <a:latin typeface="Calibri" panose="020F0502020204030204" pitchFamily="34" charset="0"/>
            </a:endParaRPr>
          </a:p>
          <a:p>
            <a:pPr marL="457200" algn="l"/>
            <a:r>
              <a:rPr lang="en-US" sz="2800" b="0" i="0" dirty="0">
                <a:solidFill>
                  <a:srgbClr val="242424"/>
                </a:solidFill>
                <a:effectLst/>
                <a:latin typeface="Calibri" panose="020F0502020204030204" pitchFamily="34" charset="0"/>
              </a:rPr>
              <a:t>A RDC project in FY24 will assess the receipt and routing of digital emergency notification messages, such as the SENDs, iPhone 14 SOS, and other sources, to Rescue Coordination Centers (RCC). </a:t>
            </a:r>
          </a:p>
          <a:p>
            <a:pPr marL="0" indent="0">
              <a:buNone/>
            </a:pPr>
            <a:endParaRPr lang="en-US" dirty="0"/>
          </a:p>
        </p:txBody>
      </p:sp>
    </p:spTree>
    <p:extLst>
      <p:ext uri="{BB962C8B-B14F-4D97-AF65-F5344CB8AC3E}">
        <p14:creationId xmlns:p14="http://schemas.microsoft.com/office/powerpoint/2010/main" val="320518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61F7-9F67-4CFC-4913-E1F5A9128519}"/>
              </a:ext>
            </a:extLst>
          </p:cNvPr>
          <p:cNvSpPr>
            <a:spLocks noGrp="1"/>
          </p:cNvSpPr>
          <p:nvPr>
            <p:ph type="title"/>
          </p:nvPr>
        </p:nvSpPr>
        <p:spPr/>
        <p:txBody>
          <a:bodyPr/>
          <a:lstStyle/>
          <a:p>
            <a:r>
              <a:rPr lang="en-US" dirty="0"/>
              <a:t>Long Range Communications – MF/HF/Sat</a:t>
            </a:r>
          </a:p>
        </p:txBody>
      </p:sp>
      <p:pic>
        <p:nvPicPr>
          <p:cNvPr id="5" name="Content Placeholder 4" descr="A map of the ocean with red stars&#10;&#10;Description automatically generated">
            <a:extLst>
              <a:ext uri="{FF2B5EF4-FFF2-40B4-BE49-F238E27FC236}">
                <a16:creationId xmlns:a16="http://schemas.microsoft.com/office/drawing/2014/main" id="{7F6CD217-C6D9-B9BF-8755-9E65EAE0F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7496" y="1828216"/>
            <a:ext cx="1974850" cy="4311650"/>
          </a:xfrm>
        </p:spPr>
      </p:pic>
      <p:sp>
        <p:nvSpPr>
          <p:cNvPr id="7" name="TextBox 6">
            <a:extLst>
              <a:ext uri="{FF2B5EF4-FFF2-40B4-BE49-F238E27FC236}">
                <a16:creationId xmlns:a16="http://schemas.microsoft.com/office/drawing/2014/main" id="{4C2A29E0-B5D8-F90E-82C8-6269B3930556}"/>
              </a:ext>
            </a:extLst>
          </p:cNvPr>
          <p:cNvSpPr txBox="1"/>
          <p:nvPr/>
        </p:nvSpPr>
        <p:spPr>
          <a:xfrm>
            <a:off x="1097280" y="1930400"/>
            <a:ext cx="7701280" cy="3416320"/>
          </a:xfrm>
          <a:prstGeom prst="rect">
            <a:avLst/>
          </a:prstGeom>
          <a:noFill/>
        </p:spPr>
        <p:txBody>
          <a:bodyPr wrap="square" rtlCol="0">
            <a:spAutoFit/>
          </a:bodyPr>
          <a:lstStyle/>
          <a:p>
            <a:r>
              <a:rPr lang="en-US" sz="2400" dirty="0"/>
              <a:t>NAVTEX:</a:t>
            </a:r>
          </a:p>
          <a:p>
            <a:endParaRPr lang="en-US" sz="2400" dirty="0"/>
          </a:p>
          <a:p>
            <a:r>
              <a:rPr lang="en-US" sz="2400" dirty="0"/>
              <a:t>NAVTEX is broadcast from Coast Guard facilities in Cape Cod, Chesapeake VA, Charleston, SC, Miami FL, New Orleans LA, San Juan PR, Cambria CA, Pt. Reyes CA, Astoria OR, Kodiak AK, Honolulu HI, and Guam. Although NAVTEX broadcasts from Guam have not been operational since July 2018, Guam continues to broadcast NAVTEX on its backup frequency 4209.5 kHz. </a:t>
            </a:r>
          </a:p>
        </p:txBody>
      </p:sp>
    </p:spTree>
    <p:extLst>
      <p:ext uri="{BB962C8B-B14F-4D97-AF65-F5344CB8AC3E}">
        <p14:creationId xmlns:p14="http://schemas.microsoft.com/office/powerpoint/2010/main" val="236929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A171-89EA-CD45-410B-DDD8F69CE816}"/>
              </a:ext>
            </a:extLst>
          </p:cNvPr>
          <p:cNvSpPr>
            <a:spLocks noGrp="1"/>
          </p:cNvSpPr>
          <p:nvPr>
            <p:ph type="title"/>
          </p:nvPr>
        </p:nvSpPr>
        <p:spPr/>
        <p:txBody>
          <a:bodyPr/>
          <a:lstStyle/>
          <a:p>
            <a:r>
              <a:rPr lang="en-US" b="0" i="0" dirty="0">
                <a:solidFill>
                  <a:srgbClr val="212529"/>
                </a:solidFill>
                <a:effectLst/>
                <a:latin typeface="-apple-system"/>
              </a:rPr>
              <a:t>HF DIGITAL SELECTIVE CALLING</a:t>
            </a:r>
            <a:endParaRPr lang="en-US" dirty="0"/>
          </a:p>
        </p:txBody>
      </p:sp>
      <p:graphicFrame>
        <p:nvGraphicFramePr>
          <p:cNvPr id="4" name="Content Placeholder 3">
            <a:extLst>
              <a:ext uri="{FF2B5EF4-FFF2-40B4-BE49-F238E27FC236}">
                <a16:creationId xmlns:a16="http://schemas.microsoft.com/office/drawing/2014/main" id="{198E086D-E1D6-5577-6DF1-E3070C7CB015}"/>
              </a:ext>
            </a:extLst>
          </p:cNvPr>
          <p:cNvGraphicFramePr>
            <a:graphicFrameLocks noGrp="1"/>
          </p:cNvGraphicFramePr>
          <p:nvPr>
            <p:ph idx="1"/>
            <p:extLst>
              <p:ext uri="{D42A27DB-BD31-4B8C-83A1-F6EECF244321}">
                <p14:modId xmlns:p14="http://schemas.microsoft.com/office/powerpoint/2010/main" val="2967333552"/>
              </p:ext>
            </p:extLst>
          </p:nvPr>
        </p:nvGraphicFramePr>
        <p:xfrm>
          <a:off x="1250226" y="2766854"/>
          <a:ext cx="9691548" cy="2468880"/>
        </p:xfrm>
        <a:graphic>
          <a:graphicData uri="http://schemas.openxmlformats.org/drawingml/2006/table">
            <a:tbl>
              <a:tblPr/>
              <a:tblGrid>
                <a:gridCol w="2133247">
                  <a:extLst>
                    <a:ext uri="{9D8B030D-6E8A-4147-A177-3AD203B41FA5}">
                      <a16:colId xmlns:a16="http://schemas.microsoft.com/office/drawing/2014/main" val="656838500"/>
                    </a:ext>
                  </a:extLst>
                </a:gridCol>
                <a:gridCol w="7141741">
                  <a:extLst>
                    <a:ext uri="{9D8B030D-6E8A-4147-A177-3AD203B41FA5}">
                      <a16:colId xmlns:a16="http://schemas.microsoft.com/office/drawing/2014/main" val="1743724733"/>
                    </a:ext>
                  </a:extLst>
                </a:gridCol>
                <a:gridCol w="208280">
                  <a:extLst>
                    <a:ext uri="{9D8B030D-6E8A-4147-A177-3AD203B41FA5}">
                      <a16:colId xmlns:a16="http://schemas.microsoft.com/office/drawing/2014/main" val="4014500776"/>
                    </a:ext>
                  </a:extLst>
                </a:gridCol>
                <a:gridCol w="208280">
                  <a:extLst>
                    <a:ext uri="{9D8B030D-6E8A-4147-A177-3AD203B41FA5}">
                      <a16:colId xmlns:a16="http://schemas.microsoft.com/office/drawing/2014/main" val="31241349"/>
                    </a:ext>
                  </a:extLst>
                </a:gridCol>
              </a:tblGrid>
              <a:tr h="0">
                <a:tc gridSpan="4">
                  <a:txBody>
                    <a:bodyPr/>
                    <a:lstStyle/>
                    <a:p>
                      <a:pPr algn="ctr" fontAlgn="t"/>
                      <a:r>
                        <a:rPr lang="en-US" b="0">
                          <a:effectLst/>
                        </a:rPr>
                        <a:t>Portsmouth/NMN, Boston/NMF, Miami/NMA, New Orleans/NMG, Pt. Reyes/NMC, Honolulu HI/NMO, Kodiak AK/NOJ</a:t>
                      </a:r>
                    </a:p>
                  </a:txBody>
                  <a:tcP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7597215"/>
                  </a:ext>
                </a:extLst>
              </a:tr>
              <a:tr h="0">
                <a:tc>
                  <a:txBody>
                    <a:bodyPr/>
                    <a:lstStyle/>
                    <a:p>
                      <a:pPr algn="ctr" fontAlgn="t"/>
                      <a:r>
                        <a:rPr lang="en-US">
                          <a:effectLst/>
                        </a:rPr>
                        <a:t>4207.5</a:t>
                      </a:r>
                    </a:p>
                  </a:txBody>
                  <a:tcPr>
                    <a:lnL>
                      <a:noFill/>
                    </a:lnL>
                    <a:lnR>
                      <a:noFill/>
                    </a:lnR>
                    <a:lnT>
                      <a:noFill/>
                    </a:lnT>
                    <a:lnB>
                      <a:noFill/>
                    </a:lnB>
                    <a:solidFill>
                      <a:srgbClr val="FFFFFF"/>
                    </a:solidFill>
                  </a:tcPr>
                </a:tc>
                <a:tc rowSpan="5">
                  <a:txBody>
                    <a:bodyPr/>
                    <a:lstStyle/>
                    <a:p>
                      <a:pPr fontAlgn="t"/>
                      <a:r>
                        <a:rPr lang="en-US" dirty="0">
                          <a:effectLst/>
                        </a:rPr>
                        <a:t>DSC test calls on 4207.5 kHz will be automatically acknowledged from any of the US Coast Guard Communication Stations listed below EXCEPT USCG SECTOR Guam.</a:t>
                      </a:r>
                    </a:p>
                  </a:txBody>
                  <a:tcPr>
                    <a:lnL>
                      <a:noFill/>
                    </a:lnL>
                    <a:lnR>
                      <a:noFill/>
                    </a:lnR>
                    <a:lnT>
                      <a:noFill/>
                    </a:lnT>
                    <a:lnB>
                      <a:noFill/>
                    </a:lnB>
                    <a:solidFill>
                      <a:srgbClr val="FFFFFF"/>
                    </a:solidFill>
                  </a:tcPr>
                </a:tc>
                <a:tc>
                  <a:txBody>
                    <a:bodyPr/>
                    <a:lstStyle/>
                    <a:p>
                      <a:endParaRPr lang="en-US"/>
                    </a:p>
                  </a:txBody>
                  <a:tcPr>
                    <a:lnL>
                      <a:noFill/>
                    </a:lnL>
                    <a:lnT>
                      <a:noFill/>
                    </a:lnT>
                  </a:tcPr>
                </a:tc>
                <a:tc>
                  <a:txBody>
                    <a:bodyPr/>
                    <a:lstStyle/>
                    <a:p>
                      <a:endParaRPr lang="en-US"/>
                    </a:p>
                  </a:txBody>
                  <a:tcPr>
                    <a:lnT>
                      <a:noFill/>
                    </a:lnT>
                  </a:tcPr>
                </a:tc>
                <a:extLst>
                  <a:ext uri="{0D108BD9-81ED-4DB2-BD59-A6C34878D82A}">
                    <a16:rowId xmlns:a16="http://schemas.microsoft.com/office/drawing/2014/main" val="1303726052"/>
                  </a:ext>
                </a:extLst>
              </a:tr>
              <a:tr h="0">
                <a:tc>
                  <a:txBody>
                    <a:bodyPr/>
                    <a:lstStyle/>
                    <a:p>
                      <a:pPr algn="ctr" fontAlgn="t"/>
                      <a:r>
                        <a:rPr lang="en-US">
                          <a:effectLst/>
                        </a:rPr>
                        <a:t>6312</a:t>
                      </a:r>
                    </a:p>
                  </a:txBody>
                  <a:tcPr>
                    <a:lnL>
                      <a:noFill/>
                    </a:lnL>
                    <a:lnR>
                      <a:noFill/>
                    </a:lnR>
                    <a:lnT>
                      <a:noFill/>
                    </a:lnT>
                    <a:lnB>
                      <a:noFill/>
                    </a:lnB>
                    <a:solidFill>
                      <a:srgbClr val="FFFFFF"/>
                    </a:solidFill>
                  </a:tcPr>
                </a:tc>
                <a:tc vMerge="1">
                  <a:txBody>
                    <a:bodyPr/>
                    <a:lstStyle/>
                    <a:p>
                      <a:endParaRPr lang="en-US"/>
                    </a:p>
                  </a:txBody>
                  <a:tcPr/>
                </a:tc>
                <a:tc>
                  <a:txBody>
                    <a:bodyPr/>
                    <a:lstStyle/>
                    <a:p>
                      <a:endParaRPr lang="en-US" dirty="0"/>
                    </a:p>
                  </a:txBody>
                  <a:tcPr>
                    <a:lnL>
                      <a:noFill/>
                    </a:lnL>
                  </a:tcPr>
                </a:tc>
                <a:tc>
                  <a:txBody>
                    <a:bodyPr/>
                    <a:lstStyle/>
                    <a:p>
                      <a:endParaRPr lang="en-US" dirty="0"/>
                    </a:p>
                  </a:txBody>
                  <a:tcPr/>
                </a:tc>
                <a:extLst>
                  <a:ext uri="{0D108BD9-81ED-4DB2-BD59-A6C34878D82A}">
                    <a16:rowId xmlns:a16="http://schemas.microsoft.com/office/drawing/2014/main" val="1052871534"/>
                  </a:ext>
                </a:extLst>
              </a:tr>
              <a:tr h="0">
                <a:tc>
                  <a:txBody>
                    <a:bodyPr/>
                    <a:lstStyle/>
                    <a:p>
                      <a:pPr algn="ctr" fontAlgn="t"/>
                      <a:r>
                        <a:rPr lang="en-US">
                          <a:effectLst/>
                        </a:rPr>
                        <a:t>8414.5</a:t>
                      </a:r>
                    </a:p>
                  </a:txBody>
                  <a:tcPr>
                    <a:lnL>
                      <a:noFill/>
                    </a:lnL>
                    <a:lnR>
                      <a:noFill/>
                    </a:lnR>
                    <a:lnT>
                      <a:noFill/>
                    </a:lnT>
                    <a:lnB>
                      <a:noFill/>
                    </a:lnB>
                    <a:solidFill>
                      <a:srgbClr val="FFFFFF"/>
                    </a:solidFill>
                  </a:tcPr>
                </a:tc>
                <a:tc vMerge="1">
                  <a:txBody>
                    <a:bodyPr/>
                    <a:lstStyle/>
                    <a:p>
                      <a:endParaRPr lang="en-US"/>
                    </a:p>
                  </a:txBody>
                  <a:tcPr/>
                </a:tc>
                <a:tc>
                  <a:txBody>
                    <a:bodyPr/>
                    <a:lstStyle/>
                    <a:p>
                      <a:endParaRPr lang="en-US"/>
                    </a:p>
                  </a:txBody>
                  <a:tcPr>
                    <a:lnL>
                      <a:noFill/>
                    </a:lnL>
                  </a:tcPr>
                </a:tc>
                <a:tc>
                  <a:txBody>
                    <a:bodyPr/>
                    <a:lstStyle/>
                    <a:p>
                      <a:endParaRPr lang="en-US"/>
                    </a:p>
                  </a:txBody>
                  <a:tcPr/>
                </a:tc>
                <a:extLst>
                  <a:ext uri="{0D108BD9-81ED-4DB2-BD59-A6C34878D82A}">
                    <a16:rowId xmlns:a16="http://schemas.microsoft.com/office/drawing/2014/main" val="804057669"/>
                  </a:ext>
                </a:extLst>
              </a:tr>
              <a:tr h="0">
                <a:tc>
                  <a:txBody>
                    <a:bodyPr/>
                    <a:lstStyle/>
                    <a:p>
                      <a:pPr algn="ctr" fontAlgn="t"/>
                      <a:r>
                        <a:rPr lang="en-US">
                          <a:effectLst/>
                        </a:rPr>
                        <a:t>12577</a:t>
                      </a:r>
                    </a:p>
                  </a:txBody>
                  <a:tcPr>
                    <a:lnL>
                      <a:noFill/>
                    </a:lnL>
                    <a:lnR>
                      <a:noFill/>
                    </a:lnR>
                    <a:lnT>
                      <a:noFill/>
                    </a:lnT>
                    <a:lnB>
                      <a:noFill/>
                    </a:lnB>
                    <a:solidFill>
                      <a:srgbClr val="FFFFFF"/>
                    </a:solidFill>
                  </a:tcPr>
                </a:tc>
                <a:tc vMerge="1">
                  <a:txBody>
                    <a:bodyPr/>
                    <a:lstStyle/>
                    <a:p>
                      <a:endParaRPr lang="en-US"/>
                    </a:p>
                  </a:txBody>
                  <a:tcPr/>
                </a:tc>
                <a:tc>
                  <a:txBody>
                    <a:bodyPr/>
                    <a:lstStyle/>
                    <a:p>
                      <a:endParaRPr lang="en-US"/>
                    </a:p>
                  </a:txBody>
                  <a:tcPr>
                    <a:lnL>
                      <a:noFill/>
                    </a:lnL>
                  </a:tcPr>
                </a:tc>
                <a:tc>
                  <a:txBody>
                    <a:bodyPr/>
                    <a:lstStyle/>
                    <a:p>
                      <a:endParaRPr lang="en-US"/>
                    </a:p>
                  </a:txBody>
                  <a:tcPr/>
                </a:tc>
                <a:extLst>
                  <a:ext uri="{0D108BD9-81ED-4DB2-BD59-A6C34878D82A}">
                    <a16:rowId xmlns:a16="http://schemas.microsoft.com/office/drawing/2014/main" val="2682127524"/>
                  </a:ext>
                </a:extLst>
              </a:tr>
              <a:tr h="0">
                <a:tc>
                  <a:txBody>
                    <a:bodyPr/>
                    <a:lstStyle/>
                    <a:p>
                      <a:pPr algn="ctr" fontAlgn="t"/>
                      <a:r>
                        <a:rPr lang="en-US">
                          <a:effectLst/>
                        </a:rPr>
                        <a:t>16804.5</a:t>
                      </a:r>
                    </a:p>
                  </a:txBody>
                  <a:tcPr>
                    <a:lnL>
                      <a:noFill/>
                    </a:lnL>
                    <a:lnR>
                      <a:noFill/>
                    </a:lnR>
                    <a:lnT>
                      <a:noFill/>
                    </a:lnT>
                    <a:lnB>
                      <a:noFill/>
                    </a:lnB>
                    <a:solidFill>
                      <a:srgbClr val="FFFFFF"/>
                    </a:solidFill>
                  </a:tcPr>
                </a:tc>
                <a:tc vMerge="1">
                  <a:txBody>
                    <a:bodyPr/>
                    <a:lstStyle/>
                    <a:p>
                      <a:endParaRPr lang="en-US"/>
                    </a:p>
                  </a:txBody>
                  <a:tcPr/>
                </a:tc>
                <a:tc>
                  <a:txBody>
                    <a:bodyPr/>
                    <a:lstStyle/>
                    <a:p>
                      <a:endParaRPr lang="en-US"/>
                    </a:p>
                  </a:txBody>
                  <a:tcPr>
                    <a:lnL>
                      <a:noFill/>
                    </a:lnL>
                  </a:tcPr>
                </a:tc>
                <a:tc>
                  <a:txBody>
                    <a:bodyPr/>
                    <a:lstStyle/>
                    <a:p>
                      <a:endParaRPr lang="en-US" dirty="0"/>
                    </a:p>
                  </a:txBody>
                  <a:tcPr/>
                </a:tc>
                <a:extLst>
                  <a:ext uri="{0D108BD9-81ED-4DB2-BD59-A6C34878D82A}">
                    <a16:rowId xmlns:a16="http://schemas.microsoft.com/office/drawing/2014/main" val="2663645904"/>
                  </a:ext>
                </a:extLst>
              </a:tr>
            </a:tbl>
          </a:graphicData>
        </a:graphic>
      </p:graphicFrame>
      <p:sp>
        <p:nvSpPr>
          <p:cNvPr id="5" name="Rectangle 1">
            <a:extLst>
              <a:ext uri="{FF2B5EF4-FFF2-40B4-BE49-F238E27FC236}">
                <a16:creationId xmlns:a16="http://schemas.microsoft.com/office/drawing/2014/main" id="{C1E5BFDC-0001-4E98-0A6E-2ED4CFF83631}"/>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212529"/>
                </a:solidFill>
                <a:effectLst/>
                <a:latin typeface="-apple-system"/>
              </a:rPr>
              <a:t>HF DIGITAL SELECTIVE CALLING</a:t>
            </a:r>
            <a:br>
              <a:rPr kumimoji="0" lang="en-US" altLang="en-US" sz="600" b="0" i="0" u="none" strike="noStrike" cap="none" normalizeH="0" baseline="0">
                <a:ln>
                  <a:noFill/>
                </a:ln>
                <a:solidFill>
                  <a:srgbClr val="212529"/>
                </a:solidFill>
                <a:effectLst/>
                <a:latin typeface="-apple-system"/>
              </a:rPr>
            </a:br>
            <a:r>
              <a:rPr kumimoji="0" lang="en-US" altLang="en-US" sz="600" b="0" i="0" u="none" strike="noStrike" cap="none" normalizeH="0" baseline="0">
                <a:ln>
                  <a:noFill/>
                </a:ln>
                <a:solidFill>
                  <a:srgbClr val="212529"/>
                </a:solidFill>
                <a:effectLst/>
                <a:latin typeface="-apple-system"/>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32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B7C-7595-13EC-F675-69F0223753C5}"/>
              </a:ext>
            </a:extLst>
          </p:cNvPr>
          <p:cNvSpPr>
            <a:spLocks noGrp="1"/>
          </p:cNvSpPr>
          <p:nvPr>
            <p:ph type="title"/>
          </p:nvPr>
        </p:nvSpPr>
        <p:spPr/>
        <p:txBody>
          <a:bodyPr/>
          <a:lstStyle/>
          <a:p>
            <a:r>
              <a:rPr lang="en-US" b="1" i="0" dirty="0">
                <a:solidFill>
                  <a:srgbClr val="212529"/>
                </a:solidFill>
                <a:effectLst/>
                <a:latin typeface="-apple-system"/>
              </a:rPr>
              <a:t>HF RADIOTELEPHONE (SINGLE SIDEBAND) – DISTRESS AND INITIAL CONTACT</a:t>
            </a:r>
            <a:endParaRPr lang="en-US" dirty="0"/>
          </a:p>
        </p:txBody>
      </p:sp>
      <p:graphicFrame>
        <p:nvGraphicFramePr>
          <p:cNvPr id="4" name="Content Placeholder 3">
            <a:extLst>
              <a:ext uri="{FF2B5EF4-FFF2-40B4-BE49-F238E27FC236}">
                <a16:creationId xmlns:a16="http://schemas.microsoft.com/office/drawing/2014/main" id="{5D39A642-FFBA-CA92-B492-BC2A7411889E}"/>
              </a:ext>
            </a:extLst>
          </p:cNvPr>
          <p:cNvGraphicFramePr>
            <a:graphicFrameLocks noGrp="1"/>
          </p:cNvGraphicFramePr>
          <p:nvPr>
            <p:ph idx="1"/>
          </p:nvPr>
        </p:nvGraphicFramePr>
        <p:xfrm>
          <a:off x="1258823" y="2904014"/>
          <a:ext cx="9674354" cy="2194560"/>
        </p:xfrm>
        <a:graphic>
          <a:graphicData uri="http://schemas.openxmlformats.org/drawingml/2006/table">
            <a:tbl>
              <a:tblPr/>
              <a:tblGrid>
                <a:gridCol w="2344365">
                  <a:extLst>
                    <a:ext uri="{9D8B030D-6E8A-4147-A177-3AD203B41FA5}">
                      <a16:colId xmlns:a16="http://schemas.microsoft.com/office/drawing/2014/main" val="2781614439"/>
                    </a:ext>
                  </a:extLst>
                </a:gridCol>
                <a:gridCol w="2344365">
                  <a:extLst>
                    <a:ext uri="{9D8B030D-6E8A-4147-A177-3AD203B41FA5}">
                      <a16:colId xmlns:a16="http://schemas.microsoft.com/office/drawing/2014/main" val="3599250415"/>
                    </a:ext>
                  </a:extLst>
                </a:gridCol>
                <a:gridCol w="2344365">
                  <a:extLst>
                    <a:ext uri="{9D8B030D-6E8A-4147-A177-3AD203B41FA5}">
                      <a16:colId xmlns:a16="http://schemas.microsoft.com/office/drawing/2014/main" val="2467422683"/>
                    </a:ext>
                  </a:extLst>
                </a:gridCol>
                <a:gridCol w="2344365">
                  <a:extLst>
                    <a:ext uri="{9D8B030D-6E8A-4147-A177-3AD203B41FA5}">
                      <a16:colId xmlns:a16="http://schemas.microsoft.com/office/drawing/2014/main" val="567875815"/>
                    </a:ext>
                  </a:extLst>
                </a:gridCol>
                <a:gridCol w="296894">
                  <a:extLst>
                    <a:ext uri="{9D8B030D-6E8A-4147-A177-3AD203B41FA5}">
                      <a16:colId xmlns:a16="http://schemas.microsoft.com/office/drawing/2014/main" val="891816325"/>
                    </a:ext>
                  </a:extLst>
                </a:gridCol>
              </a:tblGrid>
              <a:tr h="0">
                <a:tc rowSpan="2">
                  <a:txBody>
                    <a:bodyPr/>
                    <a:lstStyle/>
                    <a:p>
                      <a:pPr algn="ctr"/>
                      <a:r>
                        <a:rPr lang="en-US">
                          <a:effectLst/>
                        </a:rPr>
                        <a:t>KHz SHIP STATION</a:t>
                      </a:r>
                    </a:p>
                  </a:txBody>
                  <a:tcPr anchor="ctr">
                    <a:lnL>
                      <a:noFill/>
                    </a:lnL>
                    <a:lnR>
                      <a:noFill/>
                    </a:lnR>
                    <a:lnT>
                      <a:noFill/>
                    </a:lnT>
                    <a:lnB>
                      <a:noFill/>
                    </a:lnB>
                    <a:solidFill>
                      <a:srgbClr val="FFFFFF"/>
                    </a:solidFill>
                  </a:tcPr>
                </a:tc>
                <a:tc rowSpan="2">
                  <a:txBody>
                    <a:bodyPr/>
                    <a:lstStyle/>
                    <a:p>
                      <a:pPr algn="ctr"/>
                      <a:r>
                        <a:rPr lang="en-US">
                          <a:effectLst/>
                        </a:rPr>
                        <a:t>KHz COAST STATION</a:t>
                      </a:r>
                    </a:p>
                  </a:txBody>
                  <a:tcPr anchor="ctr">
                    <a:lnL>
                      <a:noFill/>
                    </a:lnL>
                    <a:lnR>
                      <a:noFill/>
                    </a:lnR>
                    <a:lnT>
                      <a:noFill/>
                    </a:lnT>
                    <a:lnB>
                      <a:noFill/>
                    </a:lnB>
                    <a:solidFill>
                      <a:srgbClr val="FFFFFF"/>
                    </a:solidFill>
                  </a:tcPr>
                </a:tc>
                <a:tc gridSpan="3">
                  <a:txBody>
                    <a:bodyPr/>
                    <a:lstStyle/>
                    <a:p>
                      <a:pPr algn="ctr"/>
                      <a:r>
                        <a:rPr lang="en-US">
                          <a:effectLst/>
                        </a:rPr>
                        <a:t>Station and Schedule (UTC)</a:t>
                      </a:r>
                    </a:p>
                  </a:txBody>
                  <a:tcPr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8785033"/>
                  </a:ext>
                </a:extLst>
              </a:tr>
              <a:tr h="0">
                <a:tc vMerge="1">
                  <a:txBody>
                    <a:bodyPr/>
                    <a:lstStyle/>
                    <a:p>
                      <a:endParaRPr lang="en-US"/>
                    </a:p>
                  </a:txBody>
                  <a:tcPr/>
                </a:tc>
                <a:tc vMerge="1">
                  <a:txBody>
                    <a:bodyPr/>
                    <a:lstStyle/>
                    <a:p>
                      <a:endParaRPr lang="en-US"/>
                    </a:p>
                  </a:txBody>
                  <a:tcPr/>
                </a:tc>
                <a:tc>
                  <a:txBody>
                    <a:bodyPr/>
                    <a:lstStyle/>
                    <a:p>
                      <a:pPr algn="ctr"/>
                      <a:r>
                        <a:rPr lang="en-US">
                          <a:effectLst/>
                        </a:rPr>
                        <a:t>NRV (Guam)</a:t>
                      </a:r>
                    </a:p>
                  </a:txBody>
                  <a:tcPr anchor="ctr">
                    <a:lnL>
                      <a:noFill/>
                    </a:lnL>
                    <a:lnR>
                      <a:noFill/>
                    </a:lnR>
                    <a:lnT>
                      <a:noFill/>
                    </a:lnT>
                    <a:lnB>
                      <a:noFill/>
                    </a:lnB>
                    <a:solidFill>
                      <a:srgbClr val="FFFFFF"/>
                    </a:solidFill>
                  </a:tcPr>
                </a:tc>
                <a:tc>
                  <a:txBody>
                    <a:bodyPr/>
                    <a:lstStyle/>
                    <a:p>
                      <a:pPr algn="ctr"/>
                      <a:r>
                        <a:rPr lang="en-US">
                          <a:effectLst/>
                        </a:rPr>
                        <a:t>NOJ (Kodiak AK)</a:t>
                      </a:r>
                    </a:p>
                  </a:txBody>
                  <a:tcPr anchor="ctr">
                    <a:lnL>
                      <a:noFill/>
                    </a:lnL>
                    <a:lnR>
                      <a:noFill/>
                    </a:lnR>
                    <a:lnT>
                      <a:noFill/>
                    </a:lnT>
                    <a:lnB>
                      <a:noFill/>
                    </a:lnB>
                    <a:solidFill>
                      <a:srgbClr val="FFFFFF"/>
                    </a:solidFill>
                  </a:tcPr>
                </a:tc>
                <a:tc>
                  <a:txBody>
                    <a:bodyPr/>
                    <a:lstStyle/>
                    <a:p>
                      <a:endParaRPr lang="en-US"/>
                    </a:p>
                  </a:txBody>
                  <a:tcPr>
                    <a:lnL>
                      <a:noFill/>
                    </a:lnL>
                    <a:lnT>
                      <a:noFill/>
                    </a:lnT>
                  </a:tcPr>
                </a:tc>
                <a:extLst>
                  <a:ext uri="{0D108BD9-81ED-4DB2-BD59-A6C34878D82A}">
                    <a16:rowId xmlns:a16="http://schemas.microsoft.com/office/drawing/2014/main" val="1412972652"/>
                  </a:ext>
                </a:extLst>
              </a:tr>
              <a:tr h="0">
                <a:tc>
                  <a:txBody>
                    <a:bodyPr/>
                    <a:lstStyle/>
                    <a:p>
                      <a:pPr algn="ctr" fontAlgn="t"/>
                      <a:r>
                        <a:rPr lang="en-US">
                          <a:effectLst/>
                        </a:rPr>
                        <a:t>4125</a:t>
                      </a:r>
                    </a:p>
                  </a:txBody>
                  <a:tcPr>
                    <a:lnL>
                      <a:noFill/>
                    </a:lnL>
                    <a:lnR>
                      <a:noFill/>
                    </a:lnR>
                    <a:lnT>
                      <a:noFill/>
                    </a:lnT>
                    <a:lnB>
                      <a:noFill/>
                    </a:lnB>
                    <a:solidFill>
                      <a:srgbClr val="FFFFFF"/>
                    </a:solidFill>
                  </a:tcPr>
                </a:tc>
                <a:tc>
                  <a:txBody>
                    <a:bodyPr/>
                    <a:lstStyle/>
                    <a:p>
                      <a:pPr algn="ctr" fontAlgn="t"/>
                      <a:r>
                        <a:rPr lang="en-US">
                          <a:effectLst/>
                        </a:rPr>
                        <a:t>4125</a:t>
                      </a:r>
                    </a:p>
                  </a:txBody>
                  <a:tcPr>
                    <a:lnL>
                      <a:noFill/>
                    </a:lnL>
                    <a:lnR>
                      <a:noFill/>
                    </a:lnR>
                    <a:lnT>
                      <a:noFill/>
                    </a:lnT>
                    <a:lnB>
                      <a:noFill/>
                    </a:lnB>
                    <a:solidFill>
                      <a:srgbClr val="FFFFFF"/>
                    </a:solidFill>
                  </a:tcPr>
                </a:tc>
                <a:tc>
                  <a:txBody>
                    <a:bodyPr/>
                    <a:lstStyle/>
                    <a:p>
                      <a:pPr algn="ctr" fontAlgn="t"/>
                      <a:r>
                        <a:rPr lang="en-US">
                          <a:effectLst/>
                        </a:rPr>
                        <a:t>-</a:t>
                      </a:r>
                    </a:p>
                  </a:txBody>
                  <a:tcPr>
                    <a:lnL>
                      <a:noFill/>
                    </a:lnL>
                    <a:lnR>
                      <a:noFill/>
                    </a:lnR>
                    <a:lnT>
                      <a:noFill/>
                    </a:lnT>
                    <a:lnB>
                      <a:noFill/>
                    </a:lnB>
                    <a:solidFill>
                      <a:srgbClr val="FFFFFF"/>
                    </a:solidFill>
                  </a:tcPr>
                </a:tc>
                <a:tc>
                  <a:txBody>
                    <a:bodyPr/>
                    <a:lstStyle/>
                    <a:p>
                      <a:pPr algn="ctr" fontAlgn="t"/>
                      <a:r>
                        <a:rPr lang="en-US">
                          <a:effectLst/>
                        </a:rPr>
                        <a:t>24 HRS</a:t>
                      </a:r>
                    </a:p>
                  </a:txBody>
                  <a:tcPr>
                    <a:lnL>
                      <a:noFill/>
                    </a:lnL>
                    <a:lnR>
                      <a:noFill/>
                    </a:lnR>
                    <a:lnT>
                      <a:noFill/>
                    </a:lnT>
                    <a:lnB>
                      <a:noFill/>
                    </a:lnB>
                    <a:solidFill>
                      <a:srgbClr val="FFFFFF"/>
                    </a:solidFill>
                  </a:tcPr>
                </a:tc>
                <a:tc>
                  <a:txBody>
                    <a:bodyPr/>
                    <a:lstStyle/>
                    <a:p>
                      <a:endParaRPr lang="en-US"/>
                    </a:p>
                  </a:txBody>
                  <a:tcPr>
                    <a:lnL>
                      <a:noFill/>
                    </a:lnL>
                  </a:tcPr>
                </a:tc>
                <a:extLst>
                  <a:ext uri="{0D108BD9-81ED-4DB2-BD59-A6C34878D82A}">
                    <a16:rowId xmlns:a16="http://schemas.microsoft.com/office/drawing/2014/main" val="629395754"/>
                  </a:ext>
                </a:extLst>
              </a:tr>
              <a:tr h="0">
                <a:tc>
                  <a:txBody>
                    <a:bodyPr/>
                    <a:lstStyle/>
                    <a:p>
                      <a:pPr algn="ctr" fontAlgn="t"/>
                      <a:r>
                        <a:rPr lang="en-US">
                          <a:effectLst/>
                        </a:rPr>
                        <a:t>6215</a:t>
                      </a:r>
                    </a:p>
                  </a:txBody>
                  <a:tcPr>
                    <a:lnL>
                      <a:noFill/>
                    </a:lnL>
                    <a:lnR>
                      <a:noFill/>
                    </a:lnR>
                    <a:lnT>
                      <a:noFill/>
                    </a:lnT>
                    <a:lnB>
                      <a:noFill/>
                    </a:lnB>
                    <a:solidFill>
                      <a:srgbClr val="FFFFFF"/>
                    </a:solidFill>
                  </a:tcPr>
                </a:tc>
                <a:tc>
                  <a:txBody>
                    <a:bodyPr/>
                    <a:lstStyle/>
                    <a:p>
                      <a:pPr algn="ctr" fontAlgn="t"/>
                      <a:r>
                        <a:rPr lang="en-US">
                          <a:effectLst/>
                        </a:rPr>
                        <a:t>6215</a:t>
                      </a:r>
                    </a:p>
                  </a:txBody>
                  <a:tcPr>
                    <a:lnL>
                      <a:noFill/>
                    </a:lnL>
                    <a:lnR>
                      <a:noFill/>
                    </a:lnR>
                    <a:lnT>
                      <a:noFill/>
                    </a:lnT>
                    <a:lnB>
                      <a:noFill/>
                    </a:lnB>
                    <a:solidFill>
                      <a:srgbClr val="FFFFFF"/>
                    </a:solidFill>
                  </a:tcPr>
                </a:tc>
                <a:tc>
                  <a:txBody>
                    <a:bodyPr/>
                    <a:lstStyle/>
                    <a:p>
                      <a:pPr algn="ctr" fontAlgn="t"/>
                      <a:r>
                        <a:rPr lang="en-US">
                          <a:effectLst/>
                        </a:rPr>
                        <a:t>0900-2100Z</a:t>
                      </a:r>
                    </a:p>
                  </a:txBody>
                  <a:tcPr>
                    <a:lnL>
                      <a:noFill/>
                    </a:lnL>
                    <a:lnR>
                      <a:noFill/>
                    </a:lnR>
                    <a:lnT>
                      <a:noFill/>
                    </a:lnT>
                    <a:lnB>
                      <a:noFill/>
                    </a:lnB>
                    <a:solidFill>
                      <a:srgbClr val="FFFFFF"/>
                    </a:solidFill>
                  </a:tcPr>
                </a:tc>
                <a:tc>
                  <a:txBody>
                    <a:bodyPr/>
                    <a:lstStyle/>
                    <a:p>
                      <a:pPr algn="ctr" fontAlgn="t"/>
                      <a:r>
                        <a:rPr lang="en-US">
                          <a:effectLst/>
                        </a:rPr>
                        <a:t>24 HRS</a:t>
                      </a:r>
                    </a:p>
                  </a:txBody>
                  <a:tcPr>
                    <a:lnL>
                      <a:noFill/>
                    </a:lnL>
                    <a:lnR>
                      <a:noFill/>
                    </a:lnR>
                    <a:lnT>
                      <a:noFill/>
                    </a:lnT>
                    <a:lnB>
                      <a:noFill/>
                    </a:lnB>
                    <a:solidFill>
                      <a:srgbClr val="FFFFFF"/>
                    </a:solidFill>
                  </a:tcPr>
                </a:tc>
                <a:tc>
                  <a:txBody>
                    <a:bodyPr/>
                    <a:lstStyle/>
                    <a:p>
                      <a:endParaRPr lang="en-US"/>
                    </a:p>
                  </a:txBody>
                  <a:tcPr>
                    <a:lnL>
                      <a:noFill/>
                    </a:lnL>
                  </a:tcPr>
                </a:tc>
                <a:extLst>
                  <a:ext uri="{0D108BD9-81ED-4DB2-BD59-A6C34878D82A}">
                    <a16:rowId xmlns:a16="http://schemas.microsoft.com/office/drawing/2014/main" val="840282930"/>
                  </a:ext>
                </a:extLst>
              </a:tr>
              <a:tr h="0">
                <a:tc>
                  <a:txBody>
                    <a:bodyPr/>
                    <a:lstStyle/>
                    <a:p>
                      <a:pPr algn="ctr" fontAlgn="t"/>
                      <a:r>
                        <a:rPr lang="en-US">
                          <a:effectLst/>
                        </a:rPr>
                        <a:t>8291</a:t>
                      </a:r>
                    </a:p>
                  </a:txBody>
                  <a:tcPr>
                    <a:lnL>
                      <a:noFill/>
                    </a:lnL>
                    <a:lnR>
                      <a:noFill/>
                    </a:lnR>
                    <a:lnT>
                      <a:noFill/>
                    </a:lnT>
                    <a:lnB>
                      <a:noFill/>
                    </a:lnB>
                    <a:solidFill>
                      <a:srgbClr val="FFFFFF"/>
                    </a:solidFill>
                  </a:tcPr>
                </a:tc>
                <a:tc>
                  <a:txBody>
                    <a:bodyPr/>
                    <a:lstStyle/>
                    <a:p>
                      <a:pPr algn="ctr" fontAlgn="t"/>
                      <a:r>
                        <a:rPr lang="en-US">
                          <a:effectLst/>
                        </a:rPr>
                        <a:t>8291</a:t>
                      </a:r>
                    </a:p>
                  </a:txBody>
                  <a:tcPr>
                    <a:lnL>
                      <a:noFill/>
                    </a:lnL>
                    <a:lnR>
                      <a:noFill/>
                    </a:lnR>
                    <a:lnT>
                      <a:noFill/>
                    </a:lnT>
                    <a:lnB>
                      <a:noFill/>
                    </a:lnB>
                    <a:solidFill>
                      <a:srgbClr val="FFFFFF"/>
                    </a:solidFill>
                  </a:tcPr>
                </a:tc>
                <a:tc>
                  <a:txBody>
                    <a:bodyPr/>
                    <a:lstStyle/>
                    <a:p>
                      <a:pPr algn="ctr" fontAlgn="t"/>
                      <a:r>
                        <a:rPr lang="en-US">
                          <a:effectLst/>
                        </a:rPr>
                        <a:t>-</a:t>
                      </a:r>
                    </a:p>
                  </a:txBody>
                  <a:tcPr>
                    <a:lnL>
                      <a:noFill/>
                    </a:lnL>
                    <a:lnR>
                      <a:noFill/>
                    </a:lnR>
                    <a:lnT>
                      <a:noFill/>
                    </a:lnT>
                    <a:lnB>
                      <a:noFill/>
                    </a:lnB>
                    <a:solidFill>
                      <a:srgbClr val="FFFFFF"/>
                    </a:solidFill>
                  </a:tcPr>
                </a:tc>
                <a:tc>
                  <a:txBody>
                    <a:bodyPr/>
                    <a:lstStyle/>
                    <a:p>
                      <a:pPr algn="ctr" fontAlgn="t"/>
                      <a:r>
                        <a:rPr lang="en-US">
                          <a:effectLst/>
                        </a:rPr>
                        <a:t>24 HRS</a:t>
                      </a:r>
                    </a:p>
                  </a:txBody>
                  <a:tcPr>
                    <a:lnL>
                      <a:noFill/>
                    </a:lnL>
                    <a:lnR>
                      <a:noFill/>
                    </a:lnR>
                    <a:lnT>
                      <a:noFill/>
                    </a:lnT>
                    <a:lnB>
                      <a:noFill/>
                    </a:lnB>
                    <a:solidFill>
                      <a:srgbClr val="FFFFFF"/>
                    </a:solidFill>
                  </a:tcPr>
                </a:tc>
                <a:tc>
                  <a:txBody>
                    <a:bodyPr/>
                    <a:lstStyle/>
                    <a:p>
                      <a:endParaRPr lang="en-US"/>
                    </a:p>
                  </a:txBody>
                  <a:tcPr>
                    <a:lnL>
                      <a:noFill/>
                    </a:lnL>
                  </a:tcPr>
                </a:tc>
                <a:extLst>
                  <a:ext uri="{0D108BD9-81ED-4DB2-BD59-A6C34878D82A}">
                    <a16:rowId xmlns:a16="http://schemas.microsoft.com/office/drawing/2014/main" val="2148173796"/>
                  </a:ext>
                </a:extLst>
              </a:tr>
              <a:tr h="0">
                <a:tc>
                  <a:txBody>
                    <a:bodyPr/>
                    <a:lstStyle/>
                    <a:p>
                      <a:pPr algn="ctr" fontAlgn="t"/>
                      <a:r>
                        <a:rPr lang="en-US">
                          <a:effectLst/>
                        </a:rPr>
                        <a:t>12290</a:t>
                      </a:r>
                    </a:p>
                  </a:txBody>
                  <a:tcPr>
                    <a:lnL>
                      <a:noFill/>
                    </a:lnL>
                    <a:lnR>
                      <a:noFill/>
                    </a:lnR>
                    <a:lnT>
                      <a:noFill/>
                    </a:lnT>
                    <a:lnB>
                      <a:noFill/>
                    </a:lnB>
                    <a:solidFill>
                      <a:srgbClr val="FFFFFF"/>
                    </a:solidFill>
                  </a:tcPr>
                </a:tc>
                <a:tc>
                  <a:txBody>
                    <a:bodyPr/>
                    <a:lstStyle/>
                    <a:p>
                      <a:pPr algn="ctr" fontAlgn="t"/>
                      <a:r>
                        <a:rPr lang="en-US">
                          <a:effectLst/>
                        </a:rPr>
                        <a:t>12290</a:t>
                      </a:r>
                    </a:p>
                  </a:txBody>
                  <a:tcPr>
                    <a:lnL>
                      <a:noFill/>
                    </a:lnL>
                    <a:lnR>
                      <a:noFill/>
                    </a:lnR>
                    <a:lnT>
                      <a:noFill/>
                    </a:lnT>
                    <a:lnB>
                      <a:noFill/>
                    </a:lnB>
                    <a:solidFill>
                      <a:srgbClr val="FFFFFF"/>
                    </a:solidFill>
                  </a:tcPr>
                </a:tc>
                <a:tc>
                  <a:txBody>
                    <a:bodyPr/>
                    <a:lstStyle/>
                    <a:p>
                      <a:pPr algn="ctr" fontAlgn="t"/>
                      <a:r>
                        <a:rPr lang="en-US">
                          <a:effectLst/>
                        </a:rPr>
                        <a:t>2100-0900Z</a:t>
                      </a:r>
                    </a:p>
                  </a:txBody>
                  <a:tcPr>
                    <a:lnL>
                      <a:noFill/>
                    </a:lnL>
                    <a:lnR>
                      <a:noFill/>
                    </a:lnR>
                    <a:lnT>
                      <a:noFill/>
                    </a:lnT>
                    <a:lnB>
                      <a:noFill/>
                    </a:lnB>
                    <a:solidFill>
                      <a:srgbClr val="FFFFFF"/>
                    </a:solidFill>
                  </a:tcPr>
                </a:tc>
                <a:tc>
                  <a:txBody>
                    <a:bodyPr/>
                    <a:lstStyle/>
                    <a:p>
                      <a:pPr algn="ctr" fontAlgn="t"/>
                      <a:r>
                        <a:rPr lang="en-US">
                          <a:effectLst/>
                        </a:rPr>
                        <a:t>-</a:t>
                      </a:r>
                    </a:p>
                  </a:txBody>
                  <a:tcPr>
                    <a:lnL>
                      <a:noFill/>
                    </a:lnL>
                    <a:lnR>
                      <a:noFill/>
                    </a:lnR>
                    <a:lnT>
                      <a:noFill/>
                    </a:lnT>
                    <a:lnB>
                      <a:noFill/>
                    </a:lnB>
                    <a:solidFill>
                      <a:srgbClr val="FFFFFF"/>
                    </a:solidFill>
                  </a:tcPr>
                </a:tc>
                <a:tc>
                  <a:txBody>
                    <a:bodyPr/>
                    <a:lstStyle/>
                    <a:p>
                      <a:endParaRPr lang="en-US" dirty="0"/>
                    </a:p>
                  </a:txBody>
                  <a:tcPr>
                    <a:lnL>
                      <a:noFill/>
                    </a:lnL>
                  </a:tcPr>
                </a:tc>
                <a:extLst>
                  <a:ext uri="{0D108BD9-81ED-4DB2-BD59-A6C34878D82A}">
                    <a16:rowId xmlns:a16="http://schemas.microsoft.com/office/drawing/2014/main" val="1686266187"/>
                  </a:ext>
                </a:extLst>
              </a:tr>
            </a:tbl>
          </a:graphicData>
        </a:graphic>
      </p:graphicFrame>
    </p:spTree>
    <p:extLst>
      <p:ext uri="{BB962C8B-B14F-4D97-AF65-F5344CB8AC3E}">
        <p14:creationId xmlns:p14="http://schemas.microsoft.com/office/powerpoint/2010/main" val="66098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D36E-91C8-8C36-4C4A-E1D0303AAA16}"/>
              </a:ext>
            </a:extLst>
          </p:cNvPr>
          <p:cNvSpPr>
            <a:spLocks noGrp="1"/>
          </p:cNvSpPr>
          <p:nvPr>
            <p:ph type="title"/>
          </p:nvPr>
        </p:nvSpPr>
        <p:spPr/>
        <p:txBody>
          <a:bodyPr/>
          <a:lstStyle/>
          <a:p>
            <a:r>
              <a:rPr lang="en-US" b="1" i="0" dirty="0">
                <a:solidFill>
                  <a:srgbClr val="212529"/>
                </a:solidFill>
                <a:effectLst/>
                <a:latin typeface="-apple-system"/>
              </a:rPr>
              <a:t>DISCONTINUED SERVICES</a:t>
            </a:r>
            <a:endParaRPr lang="en-US" dirty="0"/>
          </a:p>
        </p:txBody>
      </p:sp>
      <p:sp>
        <p:nvSpPr>
          <p:cNvPr id="3" name="Content Placeholder 2">
            <a:extLst>
              <a:ext uri="{FF2B5EF4-FFF2-40B4-BE49-F238E27FC236}">
                <a16:creationId xmlns:a16="http://schemas.microsoft.com/office/drawing/2014/main" id="{D6B40C5C-67FD-816C-DED5-A48C7EEA8D92}"/>
              </a:ext>
            </a:extLst>
          </p:cNvPr>
          <p:cNvSpPr>
            <a:spLocks noGrp="1"/>
          </p:cNvSpPr>
          <p:nvPr>
            <p:ph idx="1"/>
          </p:nvPr>
        </p:nvSpPr>
        <p:spPr/>
        <p:txBody>
          <a:bodyPr>
            <a:normAutofit fontScale="92500" lnSpcReduction="10000"/>
          </a:bodyPr>
          <a:lstStyle/>
          <a:p>
            <a:pPr marL="0" indent="0">
              <a:buNone/>
            </a:pPr>
            <a:r>
              <a:rPr lang="en-US" dirty="0"/>
              <a:t>HF RADIOTELEX (SITOR OR NARROW BAND DIRECT PRINTING)</a:t>
            </a:r>
          </a:p>
          <a:p>
            <a:endParaRPr lang="en-US" dirty="0"/>
          </a:p>
          <a:p>
            <a:r>
              <a:rPr lang="en-US" dirty="0"/>
              <a:t>Effective 31 March 2012, the Coast Guard discontinued ALL ship/Shore/Ship SITOR services except for marine information broadcasts.</a:t>
            </a:r>
          </a:p>
          <a:p>
            <a:endParaRPr lang="en-US" dirty="0"/>
          </a:p>
          <a:p>
            <a:pPr marL="0" indent="0">
              <a:buNone/>
            </a:pPr>
            <a:r>
              <a:rPr lang="en-US" dirty="0"/>
              <a:t>HF SINGLE SIDEBAND VOICE</a:t>
            </a:r>
          </a:p>
          <a:p>
            <a:endParaRPr lang="en-US" dirty="0"/>
          </a:p>
          <a:p>
            <a:r>
              <a:rPr lang="en-US" dirty="0"/>
              <a:t>Effective 7 February 2022, the U.S. Coast Guard ceased monitoring all High Frequency (HF) shortwave voice distress frequencies within the contiguous United States and Hawaii except for marine information broadcasts.</a:t>
            </a:r>
          </a:p>
        </p:txBody>
      </p:sp>
    </p:spTree>
    <p:extLst>
      <p:ext uri="{BB962C8B-B14F-4D97-AF65-F5344CB8AC3E}">
        <p14:creationId xmlns:p14="http://schemas.microsoft.com/office/powerpoint/2010/main" val="175089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17F2-3E4E-CDF4-0C72-60095D76EB8F}"/>
              </a:ext>
            </a:extLst>
          </p:cNvPr>
          <p:cNvSpPr>
            <a:spLocks noGrp="1"/>
          </p:cNvSpPr>
          <p:nvPr>
            <p:ph type="title"/>
          </p:nvPr>
        </p:nvSpPr>
        <p:spPr/>
        <p:txBody>
          <a:bodyPr/>
          <a:lstStyle/>
          <a:p>
            <a:r>
              <a:rPr lang="en-US" dirty="0"/>
              <a:t>Emergency Position Indicating Radio Beacon</a:t>
            </a:r>
          </a:p>
        </p:txBody>
      </p:sp>
      <p:sp>
        <p:nvSpPr>
          <p:cNvPr id="3" name="Content Placeholder 2">
            <a:extLst>
              <a:ext uri="{FF2B5EF4-FFF2-40B4-BE49-F238E27FC236}">
                <a16:creationId xmlns:a16="http://schemas.microsoft.com/office/drawing/2014/main" id="{0B48810E-29A7-FC7A-27A4-48671F88D14D}"/>
              </a:ext>
            </a:extLst>
          </p:cNvPr>
          <p:cNvSpPr>
            <a:spLocks noGrp="1"/>
          </p:cNvSpPr>
          <p:nvPr>
            <p:ph idx="1"/>
          </p:nvPr>
        </p:nvSpPr>
        <p:spPr/>
        <p:txBody>
          <a:bodyPr>
            <a:normAutofit fontScale="92500"/>
          </a:bodyPr>
          <a:lstStyle/>
          <a:p>
            <a:r>
              <a:rPr lang="en-US" dirty="0"/>
              <a:t>Electronic Position Indicating Radio-Beacon (EPIRB)</a:t>
            </a:r>
          </a:p>
          <a:p>
            <a:pPr lvl="1"/>
            <a:r>
              <a:rPr lang="en-US" dirty="0"/>
              <a:t>US certified EPIRBs:</a:t>
            </a:r>
          </a:p>
          <a:p>
            <a:pPr lvl="2"/>
            <a:r>
              <a:rPr lang="en-US" dirty="0"/>
              <a:t>Operate a minimum of 48 hours</a:t>
            </a:r>
          </a:p>
          <a:p>
            <a:pPr lvl="2"/>
            <a:r>
              <a:rPr lang="en-US" dirty="0"/>
              <a:t>Include a 121.5 MHz homing signal </a:t>
            </a:r>
          </a:p>
          <a:p>
            <a:pPr lvl="2"/>
            <a:r>
              <a:rPr lang="en-US" dirty="0"/>
              <a:t>May an Automatic Identification System (AIS) locating signal</a:t>
            </a:r>
          </a:p>
          <a:p>
            <a:pPr lvl="2"/>
            <a:r>
              <a:rPr lang="en-US" dirty="0"/>
              <a:t>automatically activate when removed from the bracket and immersed in water</a:t>
            </a:r>
          </a:p>
          <a:p>
            <a:pPr lvl="3"/>
            <a:r>
              <a:rPr lang="en-US" dirty="0"/>
              <a:t>Category 1 is mounted in Hydrostatic release bracket</a:t>
            </a:r>
          </a:p>
          <a:p>
            <a:pPr lvl="3"/>
            <a:r>
              <a:rPr lang="en-US" dirty="0"/>
              <a:t>Category 2 is mounted in manual release bracket</a:t>
            </a:r>
          </a:p>
          <a:p>
            <a:pPr lvl="2"/>
            <a:r>
              <a:rPr lang="en-US" dirty="0"/>
              <a:t>Technical Standards are in 47 CFR Part 80 and RTCM Standard 11000.5</a:t>
            </a:r>
          </a:p>
          <a:p>
            <a:pPr lvl="1"/>
            <a:r>
              <a:rPr lang="en-US" dirty="0"/>
              <a:t>EPIRB requirements are found in 47 CFR Part 80 (EPIRB), 46 CFR Part 25 (Fishing Vessels), 46 CFR Part 117 (Small Passenger Vessels), 46 CFR Part 133 (Offshore Support Vessels), 46 CFR Part 141 (Towing Vessels), 46 CFR Part 180 (Small Passenger Vessels Under 100 GT), and 46 CFR Part 199 (Inspected Vessels) </a:t>
            </a:r>
          </a:p>
          <a:p>
            <a:pPr marL="0" indent="0">
              <a:buNone/>
            </a:pPr>
            <a:endParaRPr lang="en-US" dirty="0"/>
          </a:p>
        </p:txBody>
      </p:sp>
    </p:spTree>
    <p:extLst>
      <p:ext uri="{BB962C8B-B14F-4D97-AF65-F5344CB8AC3E}">
        <p14:creationId xmlns:p14="http://schemas.microsoft.com/office/powerpoint/2010/main" val="196938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D520-6C5F-54B1-9053-5D8C6517001D}"/>
              </a:ext>
            </a:extLst>
          </p:cNvPr>
          <p:cNvSpPr>
            <a:spLocks noGrp="1"/>
          </p:cNvSpPr>
          <p:nvPr>
            <p:ph type="title"/>
          </p:nvPr>
        </p:nvSpPr>
        <p:spPr/>
        <p:txBody>
          <a:bodyPr/>
          <a:lstStyle/>
          <a:p>
            <a:r>
              <a:rPr lang="en-US" dirty="0"/>
              <a:t>Personal Locating Beacon</a:t>
            </a:r>
          </a:p>
        </p:txBody>
      </p:sp>
      <p:sp>
        <p:nvSpPr>
          <p:cNvPr id="3" name="Content Placeholder 2">
            <a:extLst>
              <a:ext uri="{FF2B5EF4-FFF2-40B4-BE49-F238E27FC236}">
                <a16:creationId xmlns:a16="http://schemas.microsoft.com/office/drawing/2014/main" id="{4AC0B4F0-DA34-FC6F-988C-0FA95CDAA67A}"/>
              </a:ext>
            </a:extLst>
          </p:cNvPr>
          <p:cNvSpPr>
            <a:spLocks noGrp="1"/>
          </p:cNvSpPr>
          <p:nvPr>
            <p:ph idx="1"/>
          </p:nvPr>
        </p:nvSpPr>
        <p:spPr/>
        <p:txBody>
          <a:bodyPr/>
          <a:lstStyle/>
          <a:p>
            <a:r>
              <a:rPr lang="en-US" dirty="0"/>
              <a:t>Personal Locating Beacon (PLB)</a:t>
            </a:r>
          </a:p>
          <a:p>
            <a:pPr lvl="1"/>
            <a:r>
              <a:rPr lang="en-US" dirty="0"/>
              <a:t>US certified PLBs are: </a:t>
            </a:r>
          </a:p>
          <a:p>
            <a:pPr lvl="2"/>
            <a:r>
              <a:rPr lang="en-US" dirty="0"/>
              <a:t>Operate a minimum of 24 hours</a:t>
            </a:r>
          </a:p>
          <a:p>
            <a:pPr lvl="2"/>
            <a:r>
              <a:rPr lang="en-US" dirty="0"/>
              <a:t>Manually activated </a:t>
            </a:r>
          </a:p>
          <a:p>
            <a:pPr lvl="2"/>
            <a:r>
              <a:rPr lang="en-US" dirty="0"/>
              <a:t>Include a 121.5 MHz homing signal </a:t>
            </a:r>
          </a:p>
          <a:p>
            <a:pPr lvl="2"/>
            <a:r>
              <a:rPr lang="en-US" dirty="0"/>
              <a:t>May include an Automatic Identification System (AIS) locating signals</a:t>
            </a:r>
          </a:p>
          <a:p>
            <a:pPr lvl="2"/>
            <a:r>
              <a:rPr lang="en-US" dirty="0"/>
              <a:t>May include automatic water activation</a:t>
            </a:r>
          </a:p>
          <a:p>
            <a:pPr lvl="1"/>
            <a:r>
              <a:rPr lang="en-US" dirty="0"/>
              <a:t>No carriage requirements currently exists. </a:t>
            </a:r>
          </a:p>
          <a:p>
            <a:pPr lvl="1"/>
            <a:r>
              <a:rPr lang="en-US" dirty="0"/>
              <a:t>U.S. Coast Guard encourages use of a PLB-AIS when operating more than 3 miles from the shore.</a:t>
            </a:r>
          </a:p>
          <a:p>
            <a:pPr lvl="1"/>
            <a:r>
              <a:rPr lang="en-US" dirty="0"/>
              <a:t>PLB requirements are in 47 CFR Part 95 and the RTCM Standard 11010.4</a:t>
            </a:r>
          </a:p>
          <a:p>
            <a:pPr marL="0" indent="0">
              <a:buNone/>
            </a:pPr>
            <a:endParaRPr lang="en-US" dirty="0"/>
          </a:p>
        </p:txBody>
      </p:sp>
    </p:spTree>
    <p:extLst>
      <p:ext uri="{BB962C8B-B14F-4D97-AF65-F5344CB8AC3E}">
        <p14:creationId xmlns:p14="http://schemas.microsoft.com/office/powerpoint/2010/main" val="131601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75E7-5F9F-33CD-F242-5C6D5358F1A8}"/>
              </a:ext>
            </a:extLst>
          </p:cNvPr>
          <p:cNvSpPr>
            <a:spLocks noGrp="1"/>
          </p:cNvSpPr>
          <p:nvPr>
            <p:ph type="title"/>
          </p:nvPr>
        </p:nvSpPr>
        <p:spPr/>
        <p:txBody>
          <a:bodyPr/>
          <a:lstStyle/>
          <a:p>
            <a:r>
              <a:rPr lang="en-US" dirty="0"/>
              <a:t>PLB (</a:t>
            </a:r>
            <a:r>
              <a:rPr lang="en-US" dirty="0" err="1"/>
              <a:t>Cont</a:t>
            </a:r>
            <a:r>
              <a:rPr lang="en-US" dirty="0"/>
              <a:t>)</a:t>
            </a:r>
          </a:p>
        </p:txBody>
      </p:sp>
      <p:sp>
        <p:nvSpPr>
          <p:cNvPr id="3" name="Content Placeholder 2">
            <a:extLst>
              <a:ext uri="{FF2B5EF4-FFF2-40B4-BE49-F238E27FC236}">
                <a16:creationId xmlns:a16="http://schemas.microsoft.com/office/drawing/2014/main" id="{76C720F8-DECC-4D47-13ED-195F9BD573EB}"/>
              </a:ext>
            </a:extLst>
          </p:cNvPr>
          <p:cNvSpPr>
            <a:spLocks noGrp="1"/>
          </p:cNvSpPr>
          <p:nvPr>
            <p:ph idx="1"/>
          </p:nvPr>
        </p:nvSpPr>
        <p:spPr/>
        <p:txBody>
          <a:bodyPr/>
          <a:lstStyle/>
          <a:p>
            <a:r>
              <a:rPr lang="en-US" dirty="0"/>
              <a:t>Provides an alerting signal</a:t>
            </a:r>
          </a:p>
          <a:p>
            <a:pPr lvl="1"/>
            <a:r>
              <a:rPr lang="en-US" dirty="0"/>
              <a:t>Distress alert on recognized distress frequencies, or</a:t>
            </a:r>
          </a:p>
          <a:p>
            <a:pPr lvl="1"/>
            <a:r>
              <a:rPr lang="en-US" dirty="0"/>
              <a:t>An emergency notification via a recognized service</a:t>
            </a:r>
          </a:p>
          <a:p>
            <a:r>
              <a:rPr lang="en-US" dirty="0"/>
              <a:t>Provides a locating signal:</a:t>
            </a:r>
          </a:p>
          <a:p>
            <a:pPr lvl="1"/>
            <a:r>
              <a:rPr lang="en-US" dirty="0"/>
              <a:t>Signal for radio-direction finding, or</a:t>
            </a:r>
          </a:p>
          <a:p>
            <a:pPr lvl="1"/>
            <a:r>
              <a:rPr lang="en-US" dirty="0"/>
              <a:t>An encoded GNSS position (LAT &amp; LONG) in the message</a:t>
            </a:r>
          </a:p>
          <a:p>
            <a:r>
              <a:rPr lang="en-US" dirty="0"/>
              <a:t>Devices may combine different technologies to achieve the function:</a:t>
            </a:r>
          </a:p>
          <a:p>
            <a:pPr lvl="1"/>
            <a:r>
              <a:rPr lang="en-US" dirty="0"/>
              <a:t>For example, DSC with AIS or 406 MHz with 121.5 MHz &amp; AIS</a:t>
            </a:r>
          </a:p>
        </p:txBody>
      </p:sp>
    </p:spTree>
    <p:extLst>
      <p:ext uri="{BB962C8B-B14F-4D97-AF65-F5344CB8AC3E}">
        <p14:creationId xmlns:p14="http://schemas.microsoft.com/office/powerpoint/2010/main" val="1495792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BFC5F5ECD5748BF8FF16FBD2F79C0" ma:contentTypeVersion="6" ma:contentTypeDescription="Create a new document." ma:contentTypeScope="" ma:versionID="49431d950a24bcd504a415a4a2d68cbd">
  <xsd:schema xmlns:xsd="http://www.w3.org/2001/XMLSchema" xmlns:xs="http://www.w3.org/2001/XMLSchema" xmlns:p="http://schemas.microsoft.com/office/2006/metadata/properties" xmlns:ns2="63851890-fe38-4e48-be11-61098057652e" xmlns:ns3="a437fcbb-dcbb-4d48-bdff-bfab6180e455" targetNamespace="http://schemas.microsoft.com/office/2006/metadata/properties" ma:root="true" ma:fieldsID="df642c9d86fbc3ea2a8ca01a6698e3b9" ns2:_="" ns3:_="">
    <xsd:import namespace="63851890-fe38-4e48-be11-61098057652e"/>
    <xsd:import namespace="a437fcbb-dcbb-4d48-bdff-bfab6180e4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51890-fe38-4e48-be11-610980576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7fcbb-dcbb-4d48-bdff-bfab6180e45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C50E4C-F861-405C-9EC4-EBE887CC23DE}"/>
</file>

<file path=customXml/itemProps2.xml><?xml version="1.0" encoding="utf-8"?>
<ds:datastoreItem xmlns:ds="http://schemas.openxmlformats.org/officeDocument/2006/customXml" ds:itemID="{0AD62ADF-7612-4857-ADA6-750646D526A5}"/>
</file>

<file path=customXml/itemProps3.xml><?xml version="1.0" encoding="utf-8"?>
<ds:datastoreItem xmlns:ds="http://schemas.openxmlformats.org/officeDocument/2006/customXml" ds:itemID="{2050A094-3EB7-4F2E-85AE-7741759F85C5}"/>
</file>

<file path=docProps/app.xml><?xml version="1.0" encoding="utf-8"?>
<Properties xmlns="http://schemas.openxmlformats.org/officeDocument/2006/extended-properties" xmlns:vt="http://schemas.openxmlformats.org/officeDocument/2006/docPropsVTypes">
  <TotalTime>0</TotalTime>
  <Words>1508</Words>
  <Application>Microsoft Office PowerPoint</Application>
  <PresentationFormat>Widescreen</PresentationFormat>
  <Paragraphs>128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-apple-system</vt:lpstr>
      <vt:lpstr>Arial</vt:lpstr>
      <vt:lpstr>Calibri</vt:lpstr>
      <vt:lpstr>Calibri Light</vt:lpstr>
      <vt:lpstr>Office Theme</vt:lpstr>
      <vt:lpstr>Coast Guard Maritime Communications</vt:lpstr>
      <vt:lpstr>Short Range Communications - Rescue 21</vt:lpstr>
      <vt:lpstr>Long Range Communications – MF/HF/Sat</vt:lpstr>
      <vt:lpstr>HF DIGITAL SELECTIVE CALLING</vt:lpstr>
      <vt:lpstr>HF RADIOTELEPHONE (SINGLE SIDEBAND) – DISTRESS AND INITIAL CONTACT</vt:lpstr>
      <vt:lpstr>DISCONTINUED SERVICES</vt:lpstr>
      <vt:lpstr>Emergency Position Indicating Radio Beacon</vt:lpstr>
      <vt:lpstr>Personal Locating Beacon</vt:lpstr>
      <vt:lpstr>PLB (Cont)</vt:lpstr>
      <vt:lpstr>PLB (Cont) </vt:lpstr>
      <vt:lpstr>Coast Guard outreach</vt:lpstr>
      <vt:lpstr>Recent Safety related notices</vt:lpstr>
      <vt:lpstr>PowerPoint Presentation</vt:lpstr>
      <vt:lpstr>Communications Questions</vt:lpstr>
      <vt:lpstr>PowerPoint Presentation</vt:lpstr>
      <vt:lpstr>More questions?</vt:lpstr>
      <vt:lpstr>Starlink</vt:lpstr>
      <vt:lpstr>Starlink (cont)</vt:lpstr>
      <vt:lpstr>Starlink (cont)</vt:lpstr>
      <vt:lpstr>Future Efforts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Gallagher</dc:creator>
  <cp:lastModifiedBy>Patrick Gallagher</cp:lastModifiedBy>
  <cp:revision>1</cp:revision>
  <dcterms:created xsi:type="dcterms:W3CDTF">2024-03-20T11:26:01Z</dcterms:created>
  <dcterms:modified xsi:type="dcterms:W3CDTF">2024-04-09T01:18:38Z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0x010100534BFC5F5ECD5748BF8FF16FBD2F79C0</vt:lpwstr>
  </property>
</Properties>
</file>